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5" r:id="rId1"/>
    <p:sldMasterId id="2147483776" r:id="rId2"/>
  </p:sldMasterIdLst>
  <p:notesMasterIdLst>
    <p:notesMasterId r:id="rId21"/>
  </p:notesMasterIdLst>
  <p:sldIdLst>
    <p:sldId id="256" r:id="rId3"/>
    <p:sldId id="257" r:id="rId4"/>
    <p:sldId id="261" r:id="rId5"/>
    <p:sldId id="267" r:id="rId6"/>
    <p:sldId id="258" r:id="rId7"/>
    <p:sldId id="270" r:id="rId8"/>
    <p:sldId id="271" r:id="rId9"/>
    <p:sldId id="272" r:id="rId10"/>
    <p:sldId id="262" r:id="rId11"/>
    <p:sldId id="266" r:id="rId12"/>
    <p:sldId id="273" r:id="rId13"/>
    <p:sldId id="263" r:id="rId14"/>
    <p:sldId id="264" r:id="rId15"/>
    <p:sldId id="265" r:id="rId16"/>
    <p:sldId id="269" r:id="rId17"/>
    <p:sldId id="275" r:id="rId18"/>
    <p:sldId id="268" r:id="rId19"/>
    <p:sldId id="274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 Light" panose="020F0502020204030203" pitchFamily="34" charset="0"/>
      <p:regular r:id="rId26"/>
      <p:bold r:id="rId27"/>
      <p:italic r:id="rId28"/>
      <p:boldItalic r:id="rId29"/>
    </p:embeddedFont>
    <p:embeddedFont>
      <p:font typeface="Lobster" pitchFamily="2" charset="77"/>
      <p:regular r:id="rId30"/>
    </p:embeddedFont>
    <p:embeddedFont>
      <p:font typeface="Lobster Two" panose="02000506000000020003" pitchFamily="2" charset="0"/>
      <p:regular r:id="rId31"/>
      <p:bold r:id="rId32"/>
      <p:italic r:id="rId33"/>
      <p:boldItalic r:id="rId34"/>
    </p:embeddedFont>
    <p:embeddedFont>
      <p:font typeface="Lucida Sans" panose="020B0602030504020204" pitchFamily="34" charset="77"/>
      <p:regular r:id="rId35"/>
      <p:bold r:id="rId36"/>
      <p:italic r:id="rId37"/>
      <p:boldItalic r:id="rId38"/>
    </p:embeddedFont>
    <p:embeddedFont>
      <p:font typeface="Montserrat" pitchFamily="2" charset="77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Light" panose="020B0306030504020204" pitchFamily="34" charset="0"/>
      <p:regular r:id="rId47"/>
      <p:bold r:id="rId29"/>
      <p:italic r:id="rId48"/>
      <p:boldItalic r:id="rId29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Medium" panose="02000000000000000000" pitchFamily="2" charset="0"/>
      <p:regular r:id="rId53"/>
      <p:bold r:id="rId29"/>
      <p:italic r:id="rId54"/>
      <p:boldItalic r:id="rId55"/>
    </p:embeddedFont>
    <p:embeddedFont>
      <p:font typeface="Trebuchet MS" panose="020B0703020202090204" pitchFamily="34" charset="0"/>
      <p:regular r:id="rId56"/>
      <p:bold r:id="rId57"/>
      <p: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820"/>
  </p:normalViewPr>
  <p:slideViewPr>
    <p:cSldViewPr snapToGrid="0">
      <p:cViewPr varScale="1">
        <p:scale>
          <a:sx n="146" d="100"/>
          <a:sy n="146" d="100"/>
        </p:scale>
        <p:origin x="4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8" Type="http://schemas.openxmlformats.org/officeDocument/2006/relationships/slide" Target="slides/slide6.xml"/><Relationship Id="rId51" Type="http://schemas.openxmlformats.org/officeDocument/2006/relationships/font" Target="fonts/font3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t>Breve descrizione che riassuma la funzione / utilita del prodotto/servizio offerto</a:t>
            </a:r>
          </a:p>
          <a:p>
            <a:pPr>
              <a:defRPr>
                <a:solidFill>
                  <a:srgbClr val="FF0000"/>
                </a:solidFill>
              </a:defRPr>
            </a:pPr>
            <a:endParaRPr/>
          </a:p>
          <a:p>
            <a:pPr>
              <a:defRPr>
                <a:solidFill>
                  <a:srgbClr val="333F50"/>
                </a:solidFill>
              </a:defRPr>
            </a:pPr>
            <a:r>
              <a:t>Breve descrizione della mission e degli obiettivi dell’idea di business</a:t>
            </a:r>
            <a:br/>
            <a:r>
              <a:t>Caratteristiche distintive del progetto imprenditoriale</a:t>
            </a:r>
            <a:br/>
            <a:r>
              <a:t>Clienti target</a:t>
            </a:r>
            <a:br/>
            <a:r>
              <a:t>Soggetto proponente ed attuatore del progetto</a:t>
            </a:r>
            <a:br/>
            <a:r>
              <a:rPr>
                <a:solidFill>
                  <a:srgbClr val="FF0000"/>
                </a:solidFill>
              </a:rPr>
              <a:t>NO </a:t>
            </a:r>
            <a:r>
              <a:t>Principali assumptions adottate con evidenza delle probabilità di accadimento stimate </a:t>
            </a:r>
            <a:br/>
            <a:r>
              <a:t>Evoluzione dei ricavi attesi</a:t>
            </a:r>
            <a:br/>
            <a:r>
              <a:t>Evoluzione degli investimenti necessari</a:t>
            </a:r>
            <a:br/>
            <a:r>
              <a:t>Evoluzione della redditività attesa</a:t>
            </a:r>
            <a:br/>
            <a:r>
              <a:t>Risultati sociali attesi</a:t>
            </a:r>
            <a:br/>
            <a:br/>
            <a:r>
              <a:t>Destinatari del Business Plan</a:t>
            </a:r>
            <a:br/>
            <a:r>
              <a:t>Contatti</a:t>
            </a:r>
            <a:br/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13b6aac603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13b6aac603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3b6aac603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3b6aac603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13b6aac603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13b6aac603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f464fcaf5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f464fcaf5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3b6aac603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3b6aac603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SEMRE PIU’ RICERCHE VIA WEB PORTANO A CERCARE AIUTO E INFORMAZIONI SULLE PROPRIE CONDIZIONI DI SALUTE E DI VITA</a:t>
            </a:r>
          </a:p>
          <a:p>
            <a:r>
              <a:t>LA VIOLENZA E’ UN TEMA SEMPRE PIU’ DIFFUSO E MOLTE DONNE VITTIME CAPISCONO DI ESSERE IN PERICOLO LEGGENDO E ASCOLTANDO I MEDIA </a:t>
            </a:r>
          </a:p>
          <a:p>
            <a:r>
              <a:t>LA SALUTE MENTALE: UN TABU’ CHE MAN MANO VIENE COMBATTUTO – LE RICERCHE PARLANO CHIARO, 1 MILIARDO DI RICERCHE RELATIVE AD ANSIA, DEPRESSIONE, ATTACCHI DI PANICO, IL RAPPORTO CON IL CIBO ecc.</a:t>
            </a:r>
          </a:p>
          <a:p>
            <a:r>
              <a:t>SEMPRE PIU’ DONNE DIGITALIZZATE, IN REALTA’ LE MAMME LO SONO ANCHE PIU’ DEGLI ADOLESCENTI, PERCHE? PERCHE’ SI è SEMPRE ALLA RICERCA DI INFORMAZIONI ED ESPERIENZE ALTRUI SUL WEB.</a:t>
            </a:r>
          </a:p>
          <a:p>
            <a:endParaRPr/>
          </a:p>
          <a:p>
            <a:r>
              <a:t>MAMA CHAT OFFRE UN SISTEMA PER RISPONDERE ALLE RICHIESTE DI AIUTO IN MANIERA PROFESSIONALE, QUALITATIVA E ACCESSIBILE.</a:t>
            </a:r>
          </a:p>
          <a:p>
            <a:r>
              <a:t>UN SOSTITUTO AI FORUM ONLINE NON REGOLAMENTATI, CHE SI DIFFERENZIA DA ALTRI SERVIZI PER IL LIVELLO DELLE NOSTRE RISPOSTE E LA CAPACITA’ DI INDIRIZZAMENTO.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3b6aac603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3b6aac603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cd879f54e6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7" name="Google Shape;1097;gcd879f54e6_0_3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5" name="Shape 7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Descrivere in maniera anche quantitativa i risultati ottenuti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6" name="Shape 8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t>Descrizione approfondita della VP, basandosi eventualmente anche (ma non solo) su feedback ricevuti da clienti/utenti</a:t>
            </a:r>
          </a:p>
          <a:p>
            <a:pPr>
              <a:defRPr>
                <a:solidFill>
                  <a:srgbClr val="FF0000"/>
                </a:solidFill>
              </a:defRPr>
            </a:pPr>
            <a:endParaRPr/>
          </a:p>
          <a:p>
            <a:pPr>
              <a:defRPr>
                <a:solidFill>
                  <a:srgbClr val="333F50"/>
                </a:solidFill>
              </a:defRPr>
            </a:pPr>
            <a:r>
              <a:t>1) Quale prodotto/servizio offriamo ai clienti?  La chat gratis in caso di aiuto e bisogni diversi, la video chat low-cost da implementare, per chi avessi voglia di fare delle sessioni psicologiche online.</a:t>
            </a:r>
            <a:br/>
            <a:r>
              <a:t>2) Quali quantità offrire al mercato? Turni dal Lunedi al Venerdi pomeriggio, con l’obiettivo di incrementare a più ore online con sempre più staff.</a:t>
            </a:r>
            <a:br/>
            <a:r>
              <a:t>3) Quali caratteristiche distintive rispetto all’offerta dei competitor? La chat, lo sportello digitale che è il primo con questo servizio di sportello psico-sociale via chat in Italia ed in Europa. I competitor non hanno questo servizio e dunque non vi sono competitor che offrono servizi analoghi. Esistono telefoni rosa/telefono amico come unici competitor.</a:t>
            </a:r>
            <a:br/>
            <a:r>
              <a:t>4) Quali servizi aggiuntivi offrire ai clienti? Le video skype – sessioni </a:t>
            </a:r>
            <a:br/>
            <a:r>
              <a:t>4) Quale valore aggiunto offrire n più al cliente con il prodotto/servizio in questione rispetto a quello già offerto dai competitor? Riservatezza, intimità nel raccontare il proprio vissuto/disagio, orientamento e informazioni conferite live, accessibilità e utilizzo di un sistema innovativo diffuso e sempre più utilizzato ed in linea con i nostri giorni: internet. Raggiungibile e accessibile da tutti, ovunque in modo anonimo e intimo. </a:t>
            </a:r>
            <a:br/>
            <a:r>
              <a:t>5) Quali esigenze e problemi dei clienti soddisfiamo con il prodotto/servizio in questione? Disagio, bisogno di ascolto e informazioni, aiuto, prevenzione situazioni gravi di maltrattamento su donne e minori e varie forme di violenza, accesso ai servizi alla persona, conforto e sostegno durante i percorsi. </a:t>
            </a:r>
            <a:br/>
            <a:r>
              <a:t>6) Come distribuire il prodotto/servizi? Internet – pubblicità – digital – partner – centri sportelli – network </a:t>
            </a:r>
            <a:br/>
            <a:r>
              <a:t>7) Quale ciclo di vita del prodotto/servizio? Da 1, 2 o 3 chat e video pacchetti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4" name="Shape 8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Descrivere in maniera anche quantitativa i risultati ottenuti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3b6aac603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3b6aac603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Mockup">
  <p:cSld name="5_Mockup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4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6" cy="36053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1pPr>
            <a:lvl2pPr lvl="1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2" name="Google Shape;62;p14"/>
          <p:cNvCxnSpPr/>
          <p:nvPr/>
        </p:nvCxnSpPr>
        <p:spPr>
          <a:xfrm>
            <a:off x="560585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Mockup">
  <p:cSld name="5_Mockup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7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4" name="Google Shape;74;p17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183028" y="4874285"/>
            <a:ext cx="196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Mockup">
  <p:cSld name="5_Mockup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9" name="Google Shape;79;p18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183028" y="4874285"/>
            <a:ext cx="196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Mockup">
  <p:cSld name="5_Mockup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4" name="Google Shape;84;p19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Mockup">
  <p:cSld name="5_Mockup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0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9" name="Google Shape;89;p20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Title Slide">
  <p:cSld name="10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1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21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2_Title Slide">
  <p:cSld name="3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title"/>
          </p:nvPr>
        </p:nvSpPr>
        <p:spPr>
          <a:xfrm>
            <a:off x="766481" y="720244"/>
            <a:ext cx="59997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Open Sans"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22" descr="Immagin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0292" y="3898049"/>
            <a:ext cx="4787225" cy="197473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Title Slide">
  <p:cSld name="1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3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757899" y="605153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pen Sans Light"/>
              <a:buNone/>
              <a:defRPr sz="21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23" descr="Immagin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3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Slid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/>
          <p:nvPr/>
        </p:nvSpPr>
        <p:spPr>
          <a:xfrm>
            <a:off x="0" y="-1"/>
            <a:ext cx="9144000" cy="17196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9" name="Google Shape;109;p25"/>
          <p:cNvCxnSpPr/>
          <p:nvPr/>
        </p:nvCxnSpPr>
        <p:spPr>
          <a:xfrm rot="10800000">
            <a:off x="757910" y="1710488"/>
            <a:ext cx="3262200" cy="0"/>
          </a:xfrm>
          <a:prstGeom prst="straightConnector1">
            <a:avLst/>
          </a:prstGeom>
          <a:noFill/>
          <a:ln w="635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757899" y="605153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pen Sans Light"/>
              <a:buNone/>
              <a:defRPr sz="21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6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26"/>
          <p:cNvCxnSpPr/>
          <p:nvPr/>
        </p:nvCxnSpPr>
        <p:spPr>
          <a:xfrm rot="10800000">
            <a:off x="757985" y="2684670"/>
            <a:ext cx="7707900" cy="0"/>
          </a:xfrm>
          <a:prstGeom prst="straightConnector1">
            <a:avLst/>
          </a:prstGeom>
          <a:noFill/>
          <a:ln w="63500" cap="flat" cmpd="sng">
            <a:solidFill>
              <a:srgbClr val="E0A2B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757897" y="1360002"/>
            <a:ext cx="41451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Open Sans"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_Title Slide">
  <p:cSld name="34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7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/>
          <p:nvPr/>
        </p:nvSpPr>
        <p:spPr>
          <a:xfrm>
            <a:off x="7110195" y="1209674"/>
            <a:ext cx="2033700" cy="39342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7"/>
          <p:cNvSpPr/>
          <p:nvPr/>
        </p:nvSpPr>
        <p:spPr>
          <a:xfrm rot="5400000">
            <a:off x="7346762" y="-231709"/>
            <a:ext cx="1560688" cy="2033839"/>
          </a:xfrm>
          <a:custGeom>
            <a:avLst/>
            <a:gdLst/>
            <a:ahLst/>
            <a:cxnLst/>
            <a:rect l="l" t="t" r="r" b="b"/>
            <a:pathLst>
              <a:path w="21593" h="21513" extrusionOk="0">
                <a:moveTo>
                  <a:pt x="0" y="0"/>
                </a:moveTo>
                <a:lnTo>
                  <a:pt x="17399" y="0"/>
                </a:lnTo>
                <a:cubicBezTo>
                  <a:pt x="17478" y="-43"/>
                  <a:pt x="21600" y="11061"/>
                  <a:pt x="21593" y="11018"/>
                </a:cubicBezTo>
                <a:cubicBezTo>
                  <a:pt x="21428" y="10973"/>
                  <a:pt x="17478" y="21557"/>
                  <a:pt x="17399" y="21513"/>
                </a:cubicBezTo>
                <a:lnTo>
                  <a:pt x="0" y="21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7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6575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2" name="Google Shape;122;p27"/>
          <p:cNvCxnSpPr/>
          <p:nvPr/>
        </p:nvCxnSpPr>
        <p:spPr>
          <a:xfrm>
            <a:off x="560586" y="582123"/>
            <a:ext cx="6482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3" name="Google Shape;123;p27" descr="Immagin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082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7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5_Title Slide">
  <p:cSld name="3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8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28"/>
          <p:cNvCxnSpPr/>
          <p:nvPr/>
        </p:nvCxnSpPr>
        <p:spPr>
          <a:xfrm>
            <a:off x="560585" y="582123"/>
            <a:ext cx="6642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28"/>
          <p:cNvSpPr/>
          <p:nvPr/>
        </p:nvSpPr>
        <p:spPr>
          <a:xfrm>
            <a:off x="7110195" y="1209674"/>
            <a:ext cx="2033700" cy="39342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8"/>
          <p:cNvSpPr/>
          <p:nvPr/>
        </p:nvSpPr>
        <p:spPr>
          <a:xfrm rot="5400000">
            <a:off x="7346762" y="-231709"/>
            <a:ext cx="1560688" cy="2033839"/>
          </a:xfrm>
          <a:custGeom>
            <a:avLst/>
            <a:gdLst/>
            <a:ahLst/>
            <a:cxnLst/>
            <a:rect l="l" t="t" r="r" b="b"/>
            <a:pathLst>
              <a:path w="21593" h="21513" extrusionOk="0">
                <a:moveTo>
                  <a:pt x="0" y="0"/>
                </a:moveTo>
                <a:lnTo>
                  <a:pt x="17399" y="0"/>
                </a:lnTo>
                <a:cubicBezTo>
                  <a:pt x="17478" y="-43"/>
                  <a:pt x="21600" y="11061"/>
                  <a:pt x="21593" y="11018"/>
                </a:cubicBezTo>
                <a:cubicBezTo>
                  <a:pt x="21428" y="10973"/>
                  <a:pt x="17478" y="21557"/>
                  <a:pt x="17399" y="21513"/>
                </a:cubicBezTo>
                <a:lnTo>
                  <a:pt x="0" y="21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6575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28" descr="Immagin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082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6_Title Slide">
  <p:cSld name="36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9" descr="Picture 2"/>
          <p:cNvPicPr preferRelativeResize="0"/>
          <p:nvPr/>
        </p:nvPicPr>
        <p:blipFill rotWithShape="1">
          <a:blip r:embed="rId4">
            <a:alphaModFix/>
          </a:blip>
          <a:srcRect t="7891" b="7891"/>
          <a:stretch/>
        </p:blipFill>
        <p:spPr>
          <a:xfrm>
            <a:off x="904" y="0"/>
            <a:ext cx="914219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784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9"/>
          <p:cNvSpPr/>
          <p:nvPr/>
        </p:nvSpPr>
        <p:spPr>
          <a:xfrm>
            <a:off x="7110195" y="1209674"/>
            <a:ext cx="2033700" cy="39342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9"/>
          <p:cNvSpPr/>
          <p:nvPr/>
        </p:nvSpPr>
        <p:spPr>
          <a:xfrm rot="5400000">
            <a:off x="7346762" y="-231709"/>
            <a:ext cx="1560688" cy="2033839"/>
          </a:xfrm>
          <a:custGeom>
            <a:avLst/>
            <a:gdLst/>
            <a:ahLst/>
            <a:cxnLst/>
            <a:rect l="l" t="t" r="r" b="b"/>
            <a:pathLst>
              <a:path w="21593" h="21513" extrusionOk="0">
                <a:moveTo>
                  <a:pt x="0" y="0"/>
                </a:moveTo>
                <a:lnTo>
                  <a:pt x="17399" y="0"/>
                </a:lnTo>
                <a:cubicBezTo>
                  <a:pt x="17478" y="-43"/>
                  <a:pt x="21600" y="11061"/>
                  <a:pt x="21593" y="11018"/>
                </a:cubicBezTo>
                <a:cubicBezTo>
                  <a:pt x="21428" y="10973"/>
                  <a:pt x="17478" y="21557"/>
                  <a:pt x="17399" y="21513"/>
                </a:cubicBezTo>
                <a:lnTo>
                  <a:pt x="0" y="21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6575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0" name="Google Shape;140;p29" descr="Immagine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0082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9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sottotitolo">
  <p:cSld name="Titolo e sottotito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 Light"/>
              <a:buNone/>
              <a:defRPr sz="21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body" idx="1"/>
          </p:nvPr>
        </p:nvSpPr>
        <p:spPr>
          <a:xfrm>
            <a:off x="892969" y="2658814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1pPr>
            <a:lvl2pPr marL="914400" lvl="1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2pPr>
            <a:lvl3pPr marL="1371600" lvl="2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3pPr>
            <a:lvl4pPr marL="1828800" lvl="3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4pPr>
            <a:lvl5pPr marL="2286000" lvl="4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_Title Slide">
  <p:cSld name="34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/>
          <p:nvPr/>
        </p:nvSpPr>
        <p:spPr>
          <a:xfrm>
            <a:off x="7110195" y="1209674"/>
            <a:ext cx="2033700" cy="39342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1"/>
          <p:cNvSpPr/>
          <p:nvPr/>
        </p:nvSpPr>
        <p:spPr>
          <a:xfrm rot="5400000">
            <a:off x="7346773" y="-231708"/>
            <a:ext cx="1560688" cy="2033839"/>
          </a:xfrm>
          <a:custGeom>
            <a:avLst/>
            <a:gdLst/>
            <a:ahLst/>
            <a:cxnLst/>
            <a:rect l="l" t="t" r="r" b="b"/>
            <a:pathLst>
              <a:path w="21593" h="21513" extrusionOk="0">
                <a:moveTo>
                  <a:pt x="0" y="0"/>
                </a:moveTo>
                <a:lnTo>
                  <a:pt x="17399" y="0"/>
                </a:lnTo>
                <a:cubicBezTo>
                  <a:pt x="17478" y="-43"/>
                  <a:pt x="21600" y="11061"/>
                  <a:pt x="21593" y="11017"/>
                </a:cubicBezTo>
                <a:cubicBezTo>
                  <a:pt x="21428" y="10973"/>
                  <a:pt x="17478" y="21557"/>
                  <a:pt x="17399" y="21513"/>
                </a:cubicBezTo>
                <a:lnTo>
                  <a:pt x="0" y="21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1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6575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1" name="Google Shape;151;p31"/>
          <p:cNvCxnSpPr/>
          <p:nvPr/>
        </p:nvCxnSpPr>
        <p:spPr>
          <a:xfrm>
            <a:off x="560586" y="582123"/>
            <a:ext cx="6482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2" name="Google Shape;152;p31" descr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082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1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with content Clear">
  <p:cSld name="3_Title with content Clea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/>
          <p:nvPr/>
        </p:nvSpPr>
        <p:spPr>
          <a:xfrm rot="10800000">
            <a:off x="52" y="4"/>
            <a:ext cx="9142362" cy="24407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56" y="0"/>
                </a:moveTo>
                <a:cubicBezTo>
                  <a:pt x="4230" y="0"/>
                  <a:pt x="4548" y="445"/>
                  <a:pt x="4812" y="1347"/>
                </a:cubicBezTo>
                <a:cubicBezTo>
                  <a:pt x="4947" y="1803"/>
                  <a:pt x="5049" y="2315"/>
                  <a:pt x="5113" y="2872"/>
                </a:cubicBezTo>
                <a:cubicBezTo>
                  <a:pt x="5158" y="2694"/>
                  <a:pt x="5203" y="2516"/>
                  <a:pt x="5254" y="2349"/>
                </a:cubicBezTo>
                <a:cubicBezTo>
                  <a:pt x="5653" y="991"/>
                  <a:pt x="6131" y="312"/>
                  <a:pt x="6694" y="312"/>
                </a:cubicBezTo>
                <a:cubicBezTo>
                  <a:pt x="7256" y="312"/>
                  <a:pt x="7737" y="991"/>
                  <a:pt x="8133" y="2349"/>
                </a:cubicBezTo>
                <a:cubicBezTo>
                  <a:pt x="8308" y="2939"/>
                  <a:pt x="8443" y="3573"/>
                  <a:pt x="8541" y="4274"/>
                </a:cubicBezTo>
                <a:cubicBezTo>
                  <a:pt x="8676" y="4163"/>
                  <a:pt x="8819" y="4107"/>
                  <a:pt x="8971" y="4107"/>
                </a:cubicBezTo>
                <a:cubicBezTo>
                  <a:pt x="9466" y="4107"/>
                  <a:pt x="9888" y="4709"/>
                  <a:pt x="10237" y="5900"/>
                </a:cubicBezTo>
                <a:cubicBezTo>
                  <a:pt x="10425" y="6545"/>
                  <a:pt x="10563" y="7258"/>
                  <a:pt x="10650" y="8048"/>
                </a:cubicBezTo>
                <a:cubicBezTo>
                  <a:pt x="10934" y="7603"/>
                  <a:pt x="11246" y="7380"/>
                  <a:pt x="11589" y="7380"/>
                </a:cubicBezTo>
                <a:cubicBezTo>
                  <a:pt x="12152" y="7380"/>
                  <a:pt x="12630" y="7981"/>
                  <a:pt x="13026" y="9172"/>
                </a:cubicBezTo>
                <a:cubicBezTo>
                  <a:pt x="13099" y="9395"/>
                  <a:pt x="13164" y="9618"/>
                  <a:pt x="13223" y="9851"/>
                </a:cubicBezTo>
                <a:cubicBezTo>
                  <a:pt x="13347" y="9684"/>
                  <a:pt x="13479" y="9606"/>
                  <a:pt x="13622" y="9606"/>
                </a:cubicBezTo>
                <a:cubicBezTo>
                  <a:pt x="13934" y="9606"/>
                  <a:pt x="14199" y="9985"/>
                  <a:pt x="14418" y="10731"/>
                </a:cubicBezTo>
                <a:cubicBezTo>
                  <a:pt x="14469" y="10909"/>
                  <a:pt x="14517" y="11098"/>
                  <a:pt x="14556" y="11287"/>
                </a:cubicBezTo>
                <a:cubicBezTo>
                  <a:pt x="14629" y="11243"/>
                  <a:pt x="14705" y="11220"/>
                  <a:pt x="14784" y="11220"/>
                </a:cubicBezTo>
                <a:cubicBezTo>
                  <a:pt x="15085" y="11220"/>
                  <a:pt x="15343" y="11510"/>
                  <a:pt x="15557" y="12089"/>
                </a:cubicBezTo>
                <a:cubicBezTo>
                  <a:pt x="15636" y="12300"/>
                  <a:pt x="15700" y="12534"/>
                  <a:pt x="15751" y="12779"/>
                </a:cubicBezTo>
                <a:cubicBezTo>
                  <a:pt x="15875" y="12534"/>
                  <a:pt x="16010" y="12412"/>
                  <a:pt x="16164" y="12412"/>
                </a:cubicBezTo>
                <a:cubicBezTo>
                  <a:pt x="16387" y="12412"/>
                  <a:pt x="16578" y="12679"/>
                  <a:pt x="16735" y="13202"/>
                </a:cubicBezTo>
                <a:cubicBezTo>
                  <a:pt x="16738" y="13191"/>
                  <a:pt x="16741" y="13191"/>
                  <a:pt x="16744" y="13180"/>
                </a:cubicBezTo>
                <a:cubicBezTo>
                  <a:pt x="16985" y="12623"/>
                  <a:pt x="17275" y="12345"/>
                  <a:pt x="17615" y="12345"/>
                </a:cubicBezTo>
                <a:cubicBezTo>
                  <a:pt x="17750" y="12345"/>
                  <a:pt x="17877" y="12389"/>
                  <a:pt x="17995" y="12467"/>
                </a:cubicBezTo>
                <a:cubicBezTo>
                  <a:pt x="18057" y="12111"/>
                  <a:pt x="18133" y="11777"/>
                  <a:pt x="18223" y="11465"/>
                </a:cubicBezTo>
                <a:cubicBezTo>
                  <a:pt x="18490" y="10564"/>
                  <a:pt x="18811" y="10107"/>
                  <a:pt x="19187" y="10107"/>
                </a:cubicBezTo>
                <a:cubicBezTo>
                  <a:pt x="19564" y="10107"/>
                  <a:pt x="19885" y="10564"/>
                  <a:pt x="20152" y="11465"/>
                </a:cubicBezTo>
                <a:cubicBezTo>
                  <a:pt x="20323" y="12055"/>
                  <a:pt x="20439" y="12723"/>
                  <a:pt x="20501" y="13469"/>
                </a:cubicBezTo>
                <a:cubicBezTo>
                  <a:pt x="20585" y="13324"/>
                  <a:pt x="20675" y="13258"/>
                  <a:pt x="20776" y="13258"/>
                </a:cubicBezTo>
                <a:cubicBezTo>
                  <a:pt x="20939" y="13258"/>
                  <a:pt x="21080" y="13447"/>
                  <a:pt x="21198" y="13814"/>
                </a:cubicBezTo>
                <a:cubicBezTo>
                  <a:pt x="21232" y="13369"/>
                  <a:pt x="21299" y="12968"/>
                  <a:pt x="21400" y="12623"/>
                </a:cubicBezTo>
                <a:cubicBezTo>
                  <a:pt x="21462" y="12412"/>
                  <a:pt x="21530" y="12245"/>
                  <a:pt x="21600" y="12122"/>
                </a:cubicBezTo>
                <a:cubicBezTo>
                  <a:pt x="21600" y="16731"/>
                  <a:pt x="21600" y="16731"/>
                  <a:pt x="21600" y="1673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16731"/>
                </a:lnTo>
                <a:lnTo>
                  <a:pt x="4" y="16731"/>
                </a:lnTo>
                <a:cubicBezTo>
                  <a:pt x="4" y="6423"/>
                  <a:pt x="4" y="6423"/>
                  <a:pt x="4" y="6423"/>
                </a:cubicBezTo>
                <a:cubicBezTo>
                  <a:pt x="35" y="6423"/>
                  <a:pt x="63" y="6412"/>
                  <a:pt x="94" y="6412"/>
                </a:cubicBezTo>
                <a:cubicBezTo>
                  <a:pt x="414" y="6412"/>
                  <a:pt x="698" y="6701"/>
                  <a:pt x="951" y="7258"/>
                </a:cubicBezTo>
                <a:cubicBezTo>
                  <a:pt x="1008" y="6946"/>
                  <a:pt x="1078" y="6645"/>
                  <a:pt x="1159" y="6367"/>
                </a:cubicBezTo>
                <a:cubicBezTo>
                  <a:pt x="1435" y="5421"/>
                  <a:pt x="1767" y="4953"/>
                  <a:pt x="2155" y="4953"/>
                </a:cubicBezTo>
                <a:cubicBezTo>
                  <a:pt x="2281" y="4953"/>
                  <a:pt x="2400" y="5009"/>
                  <a:pt x="2512" y="5098"/>
                </a:cubicBezTo>
                <a:cubicBezTo>
                  <a:pt x="2506" y="4942"/>
                  <a:pt x="2506" y="4775"/>
                  <a:pt x="2506" y="4608"/>
                </a:cubicBezTo>
                <a:cubicBezTo>
                  <a:pt x="2506" y="3339"/>
                  <a:pt x="2638" y="2249"/>
                  <a:pt x="2900" y="1347"/>
                </a:cubicBezTo>
                <a:cubicBezTo>
                  <a:pt x="3164" y="445"/>
                  <a:pt x="3485" y="0"/>
                  <a:pt x="3856" y="0"/>
                </a:cubicBezTo>
                <a:close/>
              </a:path>
            </a:pathLst>
          </a:cu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2"/>
          <p:cNvSpPr txBox="1">
            <a:spLocks noGrp="1"/>
          </p:cNvSpPr>
          <p:nvPr>
            <p:ph type="body" idx="1"/>
          </p:nvPr>
        </p:nvSpPr>
        <p:spPr>
          <a:xfrm>
            <a:off x="554039" y="3678235"/>
            <a:ext cx="4043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None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body" idx="2"/>
          </p:nvPr>
        </p:nvSpPr>
        <p:spPr>
          <a:xfrm>
            <a:off x="554039" y="4017023"/>
            <a:ext cx="40434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3"/>
          </p:nvPr>
        </p:nvSpPr>
        <p:spPr>
          <a:xfrm>
            <a:off x="554037" y="4188360"/>
            <a:ext cx="4043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2"/>
          <p:cNvSpPr/>
          <p:nvPr/>
        </p:nvSpPr>
        <p:spPr>
          <a:xfrm>
            <a:off x="655640" y="1491055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E0A2B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2"/>
          <p:cNvSpPr/>
          <p:nvPr/>
        </p:nvSpPr>
        <p:spPr>
          <a:xfrm flipH="1">
            <a:off x="5926750" y="2788273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FF99C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32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2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with content Clear">
  <p:cSld name="4_Title with content Clea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/>
          <p:nvPr/>
        </p:nvSpPr>
        <p:spPr>
          <a:xfrm rot="10800000">
            <a:off x="52" y="4"/>
            <a:ext cx="9142362" cy="24407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56" y="0"/>
                </a:moveTo>
                <a:cubicBezTo>
                  <a:pt x="4230" y="0"/>
                  <a:pt x="4548" y="445"/>
                  <a:pt x="4812" y="1347"/>
                </a:cubicBezTo>
                <a:cubicBezTo>
                  <a:pt x="4947" y="1803"/>
                  <a:pt x="5049" y="2315"/>
                  <a:pt x="5113" y="2872"/>
                </a:cubicBezTo>
                <a:cubicBezTo>
                  <a:pt x="5158" y="2694"/>
                  <a:pt x="5203" y="2516"/>
                  <a:pt x="5254" y="2349"/>
                </a:cubicBezTo>
                <a:cubicBezTo>
                  <a:pt x="5653" y="991"/>
                  <a:pt x="6131" y="312"/>
                  <a:pt x="6694" y="312"/>
                </a:cubicBezTo>
                <a:cubicBezTo>
                  <a:pt x="7256" y="312"/>
                  <a:pt x="7737" y="991"/>
                  <a:pt x="8133" y="2349"/>
                </a:cubicBezTo>
                <a:cubicBezTo>
                  <a:pt x="8308" y="2939"/>
                  <a:pt x="8443" y="3573"/>
                  <a:pt x="8541" y="4274"/>
                </a:cubicBezTo>
                <a:cubicBezTo>
                  <a:pt x="8676" y="4163"/>
                  <a:pt x="8819" y="4107"/>
                  <a:pt x="8971" y="4107"/>
                </a:cubicBezTo>
                <a:cubicBezTo>
                  <a:pt x="9466" y="4107"/>
                  <a:pt x="9888" y="4709"/>
                  <a:pt x="10237" y="5900"/>
                </a:cubicBezTo>
                <a:cubicBezTo>
                  <a:pt x="10425" y="6545"/>
                  <a:pt x="10563" y="7258"/>
                  <a:pt x="10650" y="8048"/>
                </a:cubicBezTo>
                <a:cubicBezTo>
                  <a:pt x="10934" y="7603"/>
                  <a:pt x="11246" y="7380"/>
                  <a:pt x="11589" y="7380"/>
                </a:cubicBezTo>
                <a:cubicBezTo>
                  <a:pt x="12152" y="7380"/>
                  <a:pt x="12630" y="7981"/>
                  <a:pt x="13026" y="9172"/>
                </a:cubicBezTo>
                <a:cubicBezTo>
                  <a:pt x="13099" y="9395"/>
                  <a:pt x="13164" y="9618"/>
                  <a:pt x="13223" y="9851"/>
                </a:cubicBezTo>
                <a:cubicBezTo>
                  <a:pt x="13347" y="9684"/>
                  <a:pt x="13479" y="9606"/>
                  <a:pt x="13622" y="9606"/>
                </a:cubicBezTo>
                <a:cubicBezTo>
                  <a:pt x="13934" y="9606"/>
                  <a:pt x="14199" y="9985"/>
                  <a:pt x="14418" y="10731"/>
                </a:cubicBezTo>
                <a:cubicBezTo>
                  <a:pt x="14469" y="10909"/>
                  <a:pt x="14517" y="11098"/>
                  <a:pt x="14556" y="11287"/>
                </a:cubicBezTo>
                <a:cubicBezTo>
                  <a:pt x="14629" y="11243"/>
                  <a:pt x="14705" y="11220"/>
                  <a:pt x="14784" y="11220"/>
                </a:cubicBezTo>
                <a:cubicBezTo>
                  <a:pt x="15085" y="11220"/>
                  <a:pt x="15343" y="11510"/>
                  <a:pt x="15557" y="12089"/>
                </a:cubicBezTo>
                <a:cubicBezTo>
                  <a:pt x="15636" y="12300"/>
                  <a:pt x="15700" y="12534"/>
                  <a:pt x="15751" y="12779"/>
                </a:cubicBezTo>
                <a:cubicBezTo>
                  <a:pt x="15875" y="12534"/>
                  <a:pt x="16010" y="12412"/>
                  <a:pt x="16164" y="12412"/>
                </a:cubicBezTo>
                <a:cubicBezTo>
                  <a:pt x="16387" y="12412"/>
                  <a:pt x="16578" y="12679"/>
                  <a:pt x="16735" y="13202"/>
                </a:cubicBezTo>
                <a:cubicBezTo>
                  <a:pt x="16738" y="13191"/>
                  <a:pt x="16741" y="13191"/>
                  <a:pt x="16744" y="13180"/>
                </a:cubicBezTo>
                <a:cubicBezTo>
                  <a:pt x="16985" y="12623"/>
                  <a:pt x="17275" y="12345"/>
                  <a:pt x="17615" y="12345"/>
                </a:cubicBezTo>
                <a:cubicBezTo>
                  <a:pt x="17750" y="12345"/>
                  <a:pt x="17877" y="12389"/>
                  <a:pt x="17995" y="12467"/>
                </a:cubicBezTo>
                <a:cubicBezTo>
                  <a:pt x="18057" y="12111"/>
                  <a:pt x="18133" y="11777"/>
                  <a:pt x="18223" y="11465"/>
                </a:cubicBezTo>
                <a:cubicBezTo>
                  <a:pt x="18490" y="10564"/>
                  <a:pt x="18811" y="10107"/>
                  <a:pt x="19187" y="10107"/>
                </a:cubicBezTo>
                <a:cubicBezTo>
                  <a:pt x="19564" y="10107"/>
                  <a:pt x="19885" y="10564"/>
                  <a:pt x="20152" y="11465"/>
                </a:cubicBezTo>
                <a:cubicBezTo>
                  <a:pt x="20323" y="12055"/>
                  <a:pt x="20439" y="12723"/>
                  <a:pt x="20501" y="13469"/>
                </a:cubicBezTo>
                <a:cubicBezTo>
                  <a:pt x="20585" y="13324"/>
                  <a:pt x="20675" y="13258"/>
                  <a:pt x="20776" y="13258"/>
                </a:cubicBezTo>
                <a:cubicBezTo>
                  <a:pt x="20939" y="13258"/>
                  <a:pt x="21080" y="13447"/>
                  <a:pt x="21198" y="13814"/>
                </a:cubicBezTo>
                <a:cubicBezTo>
                  <a:pt x="21232" y="13369"/>
                  <a:pt x="21299" y="12968"/>
                  <a:pt x="21400" y="12623"/>
                </a:cubicBezTo>
                <a:cubicBezTo>
                  <a:pt x="21462" y="12412"/>
                  <a:pt x="21530" y="12245"/>
                  <a:pt x="21600" y="12122"/>
                </a:cubicBezTo>
                <a:cubicBezTo>
                  <a:pt x="21600" y="16731"/>
                  <a:pt x="21600" y="16731"/>
                  <a:pt x="21600" y="1673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16731"/>
                </a:lnTo>
                <a:lnTo>
                  <a:pt x="4" y="16731"/>
                </a:lnTo>
                <a:cubicBezTo>
                  <a:pt x="4" y="6423"/>
                  <a:pt x="4" y="6423"/>
                  <a:pt x="4" y="6423"/>
                </a:cubicBezTo>
                <a:cubicBezTo>
                  <a:pt x="35" y="6423"/>
                  <a:pt x="63" y="6412"/>
                  <a:pt x="94" y="6412"/>
                </a:cubicBezTo>
                <a:cubicBezTo>
                  <a:pt x="414" y="6412"/>
                  <a:pt x="698" y="6701"/>
                  <a:pt x="951" y="7258"/>
                </a:cubicBezTo>
                <a:cubicBezTo>
                  <a:pt x="1008" y="6946"/>
                  <a:pt x="1078" y="6645"/>
                  <a:pt x="1159" y="6367"/>
                </a:cubicBezTo>
                <a:cubicBezTo>
                  <a:pt x="1435" y="5421"/>
                  <a:pt x="1767" y="4953"/>
                  <a:pt x="2155" y="4953"/>
                </a:cubicBezTo>
                <a:cubicBezTo>
                  <a:pt x="2281" y="4953"/>
                  <a:pt x="2400" y="5009"/>
                  <a:pt x="2512" y="5098"/>
                </a:cubicBezTo>
                <a:cubicBezTo>
                  <a:pt x="2506" y="4942"/>
                  <a:pt x="2506" y="4775"/>
                  <a:pt x="2506" y="4608"/>
                </a:cubicBezTo>
                <a:cubicBezTo>
                  <a:pt x="2506" y="3339"/>
                  <a:pt x="2638" y="2249"/>
                  <a:pt x="2900" y="1347"/>
                </a:cubicBezTo>
                <a:cubicBezTo>
                  <a:pt x="3164" y="445"/>
                  <a:pt x="3485" y="0"/>
                  <a:pt x="3856" y="0"/>
                </a:cubicBezTo>
                <a:close/>
              </a:path>
            </a:pathLst>
          </a:cu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3"/>
          <p:cNvSpPr txBox="1">
            <a:spLocks noGrp="1"/>
          </p:cNvSpPr>
          <p:nvPr>
            <p:ph type="body" idx="1"/>
          </p:nvPr>
        </p:nvSpPr>
        <p:spPr>
          <a:xfrm>
            <a:off x="554039" y="3678235"/>
            <a:ext cx="4043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None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body" idx="2"/>
          </p:nvPr>
        </p:nvSpPr>
        <p:spPr>
          <a:xfrm>
            <a:off x="554039" y="4017023"/>
            <a:ext cx="40434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3"/>
          <p:cNvSpPr txBox="1">
            <a:spLocks noGrp="1"/>
          </p:cNvSpPr>
          <p:nvPr>
            <p:ph type="body" idx="3"/>
          </p:nvPr>
        </p:nvSpPr>
        <p:spPr>
          <a:xfrm>
            <a:off x="554037" y="4188360"/>
            <a:ext cx="4043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3"/>
          <p:cNvSpPr/>
          <p:nvPr/>
        </p:nvSpPr>
        <p:spPr>
          <a:xfrm flipH="1">
            <a:off x="5926750" y="2788273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FF99C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3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3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with content Clear">
  <p:cSld name="4_Title with content Clea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/>
          <p:nvPr/>
        </p:nvSpPr>
        <p:spPr>
          <a:xfrm>
            <a:off x="1586" y="2702750"/>
            <a:ext cx="9142362" cy="24407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56" y="0"/>
                </a:moveTo>
                <a:cubicBezTo>
                  <a:pt x="4230" y="0"/>
                  <a:pt x="4548" y="445"/>
                  <a:pt x="4812" y="1347"/>
                </a:cubicBezTo>
                <a:cubicBezTo>
                  <a:pt x="4947" y="1803"/>
                  <a:pt x="5049" y="2315"/>
                  <a:pt x="5113" y="2872"/>
                </a:cubicBezTo>
                <a:cubicBezTo>
                  <a:pt x="5158" y="2694"/>
                  <a:pt x="5203" y="2516"/>
                  <a:pt x="5254" y="2349"/>
                </a:cubicBezTo>
                <a:cubicBezTo>
                  <a:pt x="5653" y="991"/>
                  <a:pt x="6131" y="312"/>
                  <a:pt x="6694" y="312"/>
                </a:cubicBezTo>
                <a:cubicBezTo>
                  <a:pt x="7256" y="312"/>
                  <a:pt x="7737" y="991"/>
                  <a:pt x="8133" y="2349"/>
                </a:cubicBezTo>
                <a:cubicBezTo>
                  <a:pt x="8308" y="2939"/>
                  <a:pt x="8443" y="3573"/>
                  <a:pt x="8541" y="4274"/>
                </a:cubicBezTo>
                <a:cubicBezTo>
                  <a:pt x="8676" y="4163"/>
                  <a:pt x="8819" y="4107"/>
                  <a:pt x="8971" y="4107"/>
                </a:cubicBezTo>
                <a:cubicBezTo>
                  <a:pt x="9466" y="4107"/>
                  <a:pt x="9888" y="4709"/>
                  <a:pt x="10237" y="5900"/>
                </a:cubicBezTo>
                <a:cubicBezTo>
                  <a:pt x="10425" y="6545"/>
                  <a:pt x="10563" y="7258"/>
                  <a:pt x="10650" y="8048"/>
                </a:cubicBezTo>
                <a:cubicBezTo>
                  <a:pt x="10934" y="7603"/>
                  <a:pt x="11246" y="7380"/>
                  <a:pt x="11589" y="7380"/>
                </a:cubicBezTo>
                <a:cubicBezTo>
                  <a:pt x="12152" y="7380"/>
                  <a:pt x="12630" y="7981"/>
                  <a:pt x="13026" y="9172"/>
                </a:cubicBezTo>
                <a:cubicBezTo>
                  <a:pt x="13099" y="9395"/>
                  <a:pt x="13164" y="9618"/>
                  <a:pt x="13223" y="9851"/>
                </a:cubicBezTo>
                <a:cubicBezTo>
                  <a:pt x="13347" y="9684"/>
                  <a:pt x="13479" y="9606"/>
                  <a:pt x="13622" y="9606"/>
                </a:cubicBezTo>
                <a:cubicBezTo>
                  <a:pt x="13934" y="9606"/>
                  <a:pt x="14199" y="9985"/>
                  <a:pt x="14418" y="10731"/>
                </a:cubicBezTo>
                <a:cubicBezTo>
                  <a:pt x="14469" y="10909"/>
                  <a:pt x="14517" y="11098"/>
                  <a:pt x="14556" y="11287"/>
                </a:cubicBezTo>
                <a:cubicBezTo>
                  <a:pt x="14629" y="11243"/>
                  <a:pt x="14705" y="11220"/>
                  <a:pt x="14784" y="11220"/>
                </a:cubicBezTo>
                <a:cubicBezTo>
                  <a:pt x="15085" y="11220"/>
                  <a:pt x="15343" y="11510"/>
                  <a:pt x="15557" y="12089"/>
                </a:cubicBezTo>
                <a:cubicBezTo>
                  <a:pt x="15636" y="12300"/>
                  <a:pt x="15700" y="12534"/>
                  <a:pt x="15751" y="12779"/>
                </a:cubicBezTo>
                <a:cubicBezTo>
                  <a:pt x="15875" y="12534"/>
                  <a:pt x="16010" y="12412"/>
                  <a:pt x="16164" y="12412"/>
                </a:cubicBezTo>
                <a:cubicBezTo>
                  <a:pt x="16387" y="12412"/>
                  <a:pt x="16578" y="12679"/>
                  <a:pt x="16735" y="13202"/>
                </a:cubicBezTo>
                <a:cubicBezTo>
                  <a:pt x="16738" y="13191"/>
                  <a:pt x="16741" y="13191"/>
                  <a:pt x="16744" y="13180"/>
                </a:cubicBezTo>
                <a:cubicBezTo>
                  <a:pt x="16985" y="12623"/>
                  <a:pt x="17275" y="12345"/>
                  <a:pt x="17615" y="12345"/>
                </a:cubicBezTo>
                <a:cubicBezTo>
                  <a:pt x="17750" y="12345"/>
                  <a:pt x="17877" y="12389"/>
                  <a:pt x="17995" y="12467"/>
                </a:cubicBezTo>
                <a:cubicBezTo>
                  <a:pt x="18057" y="12111"/>
                  <a:pt x="18133" y="11777"/>
                  <a:pt x="18223" y="11465"/>
                </a:cubicBezTo>
                <a:cubicBezTo>
                  <a:pt x="18490" y="10564"/>
                  <a:pt x="18811" y="10107"/>
                  <a:pt x="19187" y="10107"/>
                </a:cubicBezTo>
                <a:cubicBezTo>
                  <a:pt x="19564" y="10107"/>
                  <a:pt x="19885" y="10564"/>
                  <a:pt x="20152" y="11465"/>
                </a:cubicBezTo>
                <a:cubicBezTo>
                  <a:pt x="20323" y="12055"/>
                  <a:pt x="20439" y="12723"/>
                  <a:pt x="20501" y="13469"/>
                </a:cubicBezTo>
                <a:cubicBezTo>
                  <a:pt x="20585" y="13324"/>
                  <a:pt x="20675" y="13258"/>
                  <a:pt x="20776" y="13258"/>
                </a:cubicBezTo>
                <a:cubicBezTo>
                  <a:pt x="20939" y="13258"/>
                  <a:pt x="21080" y="13447"/>
                  <a:pt x="21198" y="13814"/>
                </a:cubicBezTo>
                <a:cubicBezTo>
                  <a:pt x="21232" y="13369"/>
                  <a:pt x="21299" y="12968"/>
                  <a:pt x="21400" y="12623"/>
                </a:cubicBezTo>
                <a:cubicBezTo>
                  <a:pt x="21462" y="12412"/>
                  <a:pt x="21530" y="12245"/>
                  <a:pt x="21600" y="12122"/>
                </a:cubicBezTo>
                <a:cubicBezTo>
                  <a:pt x="21600" y="16731"/>
                  <a:pt x="21600" y="16731"/>
                  <a:pt x="21600" y="1673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16731"/>
                </a:lnTo>
                <a:lnTo>
                  <a:pt x="4" y="16731"/>
                </a:lnTo>
                <a:cubicBezTo>
                  <a:pt x="4" y="6423"/>
                  <a:pt x="4" y="6423"/>
                  <a:pt x="4" y="6423"/>
                </a:cubicBezTo>
                <a:cubicBezTo>
                  <a:pt x="35" y="6423"/>
                  <a:pt x="63" y="6412"/>
                  <a:pt x="94" y="6412"/>
                </a:cubicBezTo>
                <a:cubicBezTo>
                  <a:pt x="414" y="6412"/>
                  <a:pt x="698" y="6701"/>
                  <a:pt x="951" y="7258"/>
                </a:cubicBezTo>
                <a:cubicBezTo>
                  <a:pt x="1008" y="6946"/>
                  <a:pt x="1078" y="6645"/>
                  <a:pt x="1159" y="6367"/>
                </a:cubicBezTo>
                <a:cubicBezTo>
                  <a:pt x="1435" y="5421"/>
                  <a:pt x="1767" y="4953"/>
                  <a:pt x="2155" y="4953"/>
                </a:cubicBezTo>
                <a:cubicBezTo>
                  <a:pt x="2281" y="4953"/>
                  <a:pt x="2400" y="5009"/>
                  <a:pt x="2512" y="5098"/>
                </a:cubicBezTo>
                <a:cubicBezTo>
                  <a:pt x="2506" y="4942"/>
                  <a:pt x="2506" y="4775"/>
                  <a:pt x="2506" y="4608"/>
                </a:cubicBezTo>
                <a:cubicBezTo>
                  <a:pt x="2506" y="3339"/>
                  <a:pt x="2638" y="2249"/>
                  <a:pt x="2900" y="1347"/>
                </a:cubicBezTo>
                <a:cubicBezTo>
                  <a:pt x="3164" y="445"/>
                  <a:pt x="3485" y="0"/>
                  <a:pt x="3856" y="0"/>
                </a:cubicBezTo>
                <a:close/>
              </a:path>
            </a:pathLst>
          </a:cu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4"/>
          <p:cNvSpPr/>
          <p:nvPr/>
        </p:nvSpPr>
        <p:spPr>
          <a:xfrm>
            <a:off x="655640" y="1491055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E0A2B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4"/>
          <p:cNvSpPr/>
          <p:nvPr/>
        </p:nvSpPr>
        <p:spPr>
          <a:xfrm flipH="1">
            <a:off x="5926750" y="2788273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FF99C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4"/>
          <p:cNvSpPr/>
          <p:nvPr/>
        </p:nvSpPr>
        <p:spPr>
          <a:xfrm>
            <a:off x="1585" y="561200"/>
            <a:ext cx="9142500" cy="4582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34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4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sldNum" idx="12"/>
          </p:nvPr>
        </p:nvSpPr>
        <p:spPr>
          <a:xfrm flipH="1">
            <a:off x="206815" y="4864397"/>
            <a:ext cx="115500" cy="1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">
  <p:cSld name="1_Titolo e testo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>
            <a:spLocks noGrp="1"/>
          </p:cNvSpPr>
          <p:nvPr>
            <p:ph type="body" idx="1"/>
          </p:nvPr>
        </p:nvSpPr>
        <p:spPr>
          <a:xfrm>
            <a:off x="468313" y="789384"/>
            <a:ext cx="8280600" cy="3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sldNum" idx="12"/>
          </p:nvPr>
        </p:nvSpPr>
        <p:spPr>
          <a:xfrm>
            <a:off x="182177" y="4814674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36"/>
          <p:cNvGrpSpPr/>
          <p:nvPr/>
        </p:nvGrpSpPr>
        <p:grpSpPr>
          <a:xfrm>
            <a:off x="74436" y="4138046"/>
            <a:ext cx="8974339" cy="904164"/>
            <a:chOff x="-2" y="-2"/>
            <a:chExt cx="11965785" cy="1205552"/>
          </a:xfrm>
        </p:grpSpPr>
        <p:pic>
          <p:nvPicPr>
            <p:cNvPr id="185" name="Google Shape;185;p36" descr="Immagine 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" y="-2"/>
              <a:ext cx="1754980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6" descr="Immagine 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210804" y="-2"/>
              <a:ext cx="1754979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36" descr="Immagine 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09003" y="-2"/>
              <a:ext cx="1754979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36" descr="Immagine 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07203" y="-2"/>
              <a:ext cx="1754978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36" descr="Immagine 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01801" y="-2"/>
              <a:ext cx="1754978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36" descr="Immagine 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3601" y="-2"/>
              <a:ext cx="1754979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36" descr="Immagine 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05401" y="-2"/>
              <a:ext cx="1754980" cy="1205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" name="Google Shape;192;p36"/>
          <p:cNvGrpSpPr/>
          <p:nvPr/>
        </p:nvGrpSpPr>
        <p:grpSpPr>
          <a:xfrm>
            <a:off x="74436" y="3141491"/>
            <a:ext cx="8974339" cy="904164"/>
            <a:chOff x="-2" y="-2"/>
            <a:chExt cx="11965785" cy="1205552"/>
          </a:xfrm>
        </p:grpSpPr>
        <p:pic>
          <p:nvPicPr>
            <p:cNvPr id="193" name="Google Shape;193;p36" descr="Immagine 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" y="-2"/>
              <a:ext cx="1754980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6" descr="Immagine 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210804" y="-2"/>
              <a:ext cx="1754979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6" descr="Immagine 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09003" y="-2"/>
              <a:ext cx="1754979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6" descr="Immagine 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07203" y="-2"/>
              <a:ext cx="1754978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6" descr="Immagine 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01801" y="-2"/>
              <a:ext cx="1754978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6" descr="Immagine 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3601" y="-2"/>
              <a:ext cx="1754979" cy="1205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6" descr="Immagine 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05401" y="-2"/>
              <a:ext cx="1754980" cy="1205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0" name="Google Shape;200;p36"/>
          <p:cNvGrpSpPr/>
          <p:nvPr/>
        </p:nvGrpSpPr>
        <p:grpSpPr>
          <a:xfrm>
            <a:off x="74436" y="2144938"/>
            <a:ext cx="8974339" cy="904165"/>
            <a:chOff x="-2" y="-2"/>
            <a:chExt cx="11965785" cy="1205553"/>
          </a:xfrm>
        </p:grpSpPr>
        <p:pic>
          <p:nvPicPr>
            <p:cNvPr id="201" name="Google Shape;201;p36" descr="Immagine 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" y="-2"/>
              <a:ext cx="1754980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6" descr="Immagine 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210804" y="-2"/>
              <a:ext cx="1754979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36" descr="Immagine 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09003" y="-2"/>
              <a:ext cx="1754979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36" descr="Immagine 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07203" y="-2"/>
              <a:ext cx="1754978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36" descr="Immagine 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01801" y="-2"/>
              <a:ext cx="1754978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6" descr="Immagine 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3601" y="-2"/>
              <a:ext cx="1754979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36" descr="Immagine 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05401" y="-2"/>
              <a:ext cx="1754980" cy="12055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36"/>
          <p:cNvGrpSpPr/>
          <p:nvPr/>
        </p:nvGrpSpPr>
        <p:grpSpPr>
          <a:xfrm>
            <a:off x="74436" y="1148387"/>
            <a:ext cx="8974339" cy="904163"/>
            <a:chOff x="-2" y="0"/>
            <a:chExt cx="11965785" cy="1205550"/>
          </a:xfrm>
        </p:grpSpPr>
        <p:pic>
          <p:nvPicPr>
            <p:cNvPr id="209" name="Google Shape;209;p36" descr="Immagine 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" y="0"/>
              <a:ext cx="1754980" cy="120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36" descr="Immagine 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210804" y="0"/>
              <a:ext cx="1754979" cy="120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36" descr="Immagine 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09003" y="0"/>
              <a:ext cx="1754979" cy="120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36" descr="Immagine 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07203" y="0"/>
              <a:ext cx="1754978" cy="120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6" descr="Immagine 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01801" y="0"/>
              <a:ext cx="1754978" cy="120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36" descr="Immagine 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3601" y="0"/>
              <a:ext cx="1754979" cy="120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6" descr="Immagine 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05401" y="0"/>
              <a:ext cx="1754980" cy="1205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6" name="Google Shape;216;p36"/>
          <p:cNvGrpSpPr/>
          <p:nvPr/>
        </p:nvGrpSpPr>
        <p:grpSpPr>
          <a:xfrm>
            <a:off x="74436" y="151831"/>
            <a:ext cx="8974339" cy="904165"/>
            <a:chOff x="-2" y="-2"/>
            <a:chExt cx="11965785" cy="1205553"/>
          </a:xfrm>
        </p:grpSpPr>
        <p:pic>
          <p:nvPicPr>
            <p:cNvPr id="217" name="Google Shape;217;p36" descr="Immagine 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" y="-2"/>
              <a:ext cx="1754980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36" descr="Immagine 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210804" y="-2"/>
              <a:ext cx="1754979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36" descr="Immagine 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09003" y="-2"/>
              <a:ext cx="1754979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36" descr="Immagine 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07203" y="-2"/>
              <a:ext cx="1754978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36" descr="Immagine 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01801" y="-2"/>
              <a:ext cx="1754978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6" descr="Immagine 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3601" y="-2"/>
              <a:ext cx="1754979" cy="12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36" descr="Immagine 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05401" y="-2"/>
              <a:ext cx="1754980" cy="120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4" name="Google Shape;224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22534">
              <a:alpha val="5412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6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Title Slide">
  <p:cSld name="13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7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757899" y="605153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9" name="Google Shape;229;p37" descr="Immagin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7"/>
          <p:cNvSpPr txBox="1">
            <a:spLocks noGrp="1"/>
          </p:cNvSpPr>
          <p:nvPr>
            <p:ph type="sldNum" idx="12"/>
          </p:nvPr>
        </p:nvSpPr>
        <p:spPr>
          <a:xfrm>
            <a:off x="183028" y="4874285"/>
            <a:ext cx="196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_Title Slide">
  <p:cSld name="34_Title Slid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/>
          <p:nvPr/>
        </p:nvSpPr>
        <p:spPr>
          <a:xfrm>
            <a:off x="7110195" y="1209674"/>
            <a:ext cx="2033700" cy="39342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8"/>
          <p:cNvSpPr/>
          <p:nvPr/>
        </p:nvSpPr>
        <p:spPr>
          <a:xfrm rot="5400000">
            <a:off x="7346773" y="-231708"/>
            <a:ext cx="1560688" cy="2033839"/>
          </a:xfrm>
          <a:custGeom>
            <a:avLst/>
            <a:gdLst/>
            <a:ahLst/>
            <a:cxnLst/>
            <a:rect l="l" t="t" r="r" b="b"/>
            <a:pathLst>
              <a:path w="21593" h="21513" extrusionOk="0">
                <a:moveTo>
                  <a:pt x="0" y="0"/>
                </a:moveTo>
                <a:lnTo>
                  <a:pt x="17399" y="0"/>
                </a:lnTo>
                <a:cubicBezTo>
                  <a:pt x="17478" y="-43"/>
                  <a:pt x="21600" y="11061"/>
                  <a:pt x="21593" y="11017"/>
                </a:cubicBezTo>
                <a:cubicBezTo>
                  <a:pt x="21428" y="10973"/>
                  <a:pt x="17478" y="21557"/>
                  <a:pt x="17399" y="21513"/>
                </a:cubicBezTo>
                <a:lnTo>
                  <a:pt x="0" y="21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6575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5" name="Google Shape;235;p38"/>
          <p:cNvCxnSpPr/>
          <p:nvPr/>
        </p:nvCxnSpPr>
        <p:spPr>
          <a:xfrm>
            <a:off x="560586" y="582123"/>
            <a:ext cx="6482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6" name="Google Shape;236;p38" descr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082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8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with content Clear">
  <p:cSld name="3_Title with content Clea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/>
          <p:nvPr/>
        </p:nvSpPr>
        <p:spPr>
          <a:xfrm rot="10800000">
            <a:off x="52" y="4"/>
            <a:ext cx="9142362" cy="24407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56" y="0"/>
                </a:moveTo>
                <a:cubicBezTo>
                  <a:pt x="4230" y="0"/>
                  <a:pt x="4548" y="445"/>
                  <a:pt x="4812" y="1347"/>
                </a:cubicBezTo>
                <a:cubicBezTo>
                  <a:pt x="4947" y="1803"/>
                  <a:pt x="5049" y="2315"/>
                  <a:pt x="5113" y="2872"/>
                </a:cubicBezTo>
                <a:cubicBezTo>
                  <a:pt x="5158" y="2694"/>
                  <a:pt x="5203" y="2516"/>
                  <a:pt x="5254" y="2349"/>
                </a:cubicBezTo>
                <a:cubicBezTo>
                  <a:pt x="5653" y="991"/>
                  <a:pt x="6131" y="312"/>
                  <a:pt x="6694" y="312"/>
                </a:cubicBezTo>
                <a:cubicBezTo>
                  <a:pt x="7256" y="312"/>
                  <a:pt x="7737" y="991"/>
                  <a:pt x="8133" y="2349"/>
                </a:cubicBezTo>
                <a:cubicBezTo>
                  <a:pt x="8308" y="2939"/>
                  <a:pt x="8443" y="3573"/>
                  <a:pt x="8541" y="4274"/>
                </a:cubicBezTo>
                <a:cubicBezTo>
                  <a:pt x="8676" y="4163"/>
                  <a:pt x="8819" y="4107"/>
                  <a:pt x="8971" y="4107"/>
                </a:cubicBezTo>
                <a:cubicBezTo>
                  <a:pt x="9466" y="4107"/>
                  <a:pt x="9888" y="4709"/>
                  <a:pt x="10237" y="5900"/>
                </a:cubicBezTo>
                <a:cubicBezTo>
                  <a:pt x="10425" y="6545"/>
                  <a:pt x="10563" y="7258"/>
                  <a:pt x="10650" y="8048"/>
                </a:cubicBezTo>
                <a:cubicBezTo>
                  <a:pt x="10934" y="7603"/>
                  <a:pt x="11246" y="7380"/>
                  <a:pt x="11589" y="7380"/>
                </a:cubicBezTo>
                <a:cubicBezTo>
                  <a:pt x="12152" y="7380"/>
                  <a:pt x="12630" y="7981"/>
                  <a:pt x="13026" y="9172"/>
                </a:cubicBezTo>
                <a:cubicBezTo>
                  <a:pt x="13099" y="9395"/>
                  <a:pt x="13164" y="9618"/>
                  <a:pt x="13223" y="9851"/>
                </a:cubicBezTo>
                <a:cubicBezTo>
                  <a:pt x="13347" y="9684"/>
                  <a:pt x="13479" y="9606"/>
                  <a:pt x="13622" y="9606"/>
                </a:cubicBezTo>
                <a:cubicBezTo>
                  <a:pt x="13934" y="9606"/>
                  <a:pt x="14199" y="9985"/>
                  <a:pt x="14418" y="10731"/>
                </a:cubicBezTo>
                <a:cubicBezTo>
                  <a:pt x="14469" y="10909"/>
                  <a:pt x="14517" y="11098"/>
                  <a:pt x="14556" y="11287"/>
                </a:cubicBezTo>
                <a:cubicBezTo>
                  <a:pt x="14629" y="11243"/>
                  <a:pt x="14705" y="11220"/>
                  <a:pt x="14784" y="11220"/>
                </a:cubicBezTo>
                <a:cubicBezTo>
                  <a:pt x="15085" y="11220"/>
                  <a:pt x="15343" y="11510"/>
                  <a:pt x="15557" y="12089"/>
                </a:cubicBezTo>
                <a:cubicBezTo>
                  <a:pt x="15636" y="12300"/>
                  <a:pt x="15700" y="12534"/>
                  <a:pt x="15751" y="12779"/>
                </a:cubicBezTo>
                <a:cubicBezTo>
                  <a:pt x="15875" y="12534"/>
                  <a:pt x="16010" y="12412"/>
                  <a:pt x="16164" y="12412"/>
                </a:cubicBezTo>
                <a:cubicBezTo>
                  <a:pt x="16387" y="12412"/>
                  <a:pt x="16578" y="12679"/>
                  <a:pt x="16735" y="13202"/>
                </a:cubicBezTo>
                <a:cubicBezTo>
                  <a:pt x="16738" y="13191"/>
                  <a:pt x="16741" y="13191"/>
                  <a:pt x="16744" y="13180"/>
                </a:cubicBezTo>
                <a:cubicBezTo>
                  <a:pt x="16985" y="12623"/>
                  <a:pt x="17275" y="12345"/>
                  <a:pt x="17615" y="12345"/>
                </a:cubicBezTo>
                <a:cubicBezTo>
                  <a:pt x="17750" y="12345"/>
                  <a:pt x="17877" y="12389"/>
                  <a:pt x="17995" y="12467"/>
                </a:cubicBezTo>
                <a:cubicBezTo>
                  <a:pt x="18057" y="12111"/>
                  <a:pt x="18133" y="11777"/>
                  <a:pt x="18223" y="11465"/>
                </a:cubicBezTo>
                <a:cubicBezTo>
                  <a:pt x="18490" y="10564"/>
                  <a:pt x="18811" y="10107"/>
                  <a:pt x="19187" y="10107"/>
                </a:cubicBezTo>
                <a:cubicBezTo>
                  <a:pt x="19564" y="10107"/>
                  <a:pt x="19885" y="10564"/>
                  <a:pt x="20152" y="11465"/>
                </a:cubicBezTo>
                <a:cubicBezTo>
                  <a:pt x="20323" y="12055"/>
                  <a:pt x="20439" y="12723"/>
                  <a:pt x="20501" y="13469"/>
                </a:cubicBezTo>
                <a:cubicBezTo>
                  <a:pt x="20585" y="13324"/>
                  <a:pt x="20675" y="13258"/>
                  <a:pt x="20776" y="13258"/>
                </a:cubicBezTo>
                <a:cubicBezTo>
                  <a:pt x="20939" y="13258"/>
                  <a:pt x="21080" y="13447"/>
                  <a:pt x="21198" y="13814"/>
                </a:cubicBezTo>
                <a:cubicBezTo>
                  <a:pt x="21232" y="13369"/>
                  <a:pt x="21299" y="12968"/>
                  <a:pt x="21400" y="12623"/>
                </a:cubicBezTo>
                <a:cubicBezTo>
                  <a:pt x="21462" y="12412"/>
                  <a:pt x="21530" y="12245"/>
                  <a:pt x="21600" y="12122"/>
                </a:cubicBezTo>
                <a:cubicBezTo>
                  <a:pt x="21600" y="16731"/>
                  <a:pt x="21600" y="16731"/>
                  <a:pt x="21600" y="1673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16731"/>
                </a:lnTo>
                <a:lnTo>
                  <a:pt x="4" y="16731"/>
                </a:lnTo>
                <a:cubicBezTo>
                  <a:pt x="4" y="6423"/>
                  <a:pt x="4" y="6423"/>
                  <a:pt x="4" y="6423"/>
                </a:cubicBezTo>
                <a:cubicBezTo>
                  <a:pt x="35" y="6423"/>
                  <a:pt x="63" y="6412"/>
                  <a:pt x="94" y="6412"/>
                </a:cubicBezTo>
                <a:cubicBezTo>
                  <a:pt x="414" y="6412"/>
                  <a:pt x="698" y="6701"/>
                  <a:pt x="951" y="7258"/>
                </a:cubicBezTo>
                <a:cubicBezTo>
                  <a:pt x="1008" y="6946"/>
                  <a:pt x="1078" y="6645"/>
                  <a:pt x="1159" y="6367"/>
                </a:cubicBezTo>
                <a:cubicBezTo>
                  <a:pt x="1435" y="5421"/>
                  <a:pt x="1767" y="4953"/>
                  <a:pt x="2155" y="4953"/>
                </a:cubicBezTo>
                <a:cubicBezTo>
                  <a:pt x="2281" y="4953"/>
                  <a:pt x="2400" y="5009"/>
                  <a:pt x="2512" y="5098"/>
                </a:cubicBezTo>
                <a:cubicBezTo>
                  <a:pt x="2506" y="4942"/>
                  <a:pt x="2506" y="4775"/>
                  <a:pt x="2506" y="4608"/>
                </a:cubicBezTo>
                <a:cubicBezTo>
                  <a:pt x="2506" y="3339"/>
                  <a:pt x="2638" y="2249"/>
                  <a:pt x="2900" y="1347"/>
                </a:cubicBezTo>
                <a:cubicBezTo>
                  <a:pt x="3164" y="445"/>
                  <a:pt x="3485" y="0"/>
                  <a:pt x="3856" y="0"/>
                </a:cubicBezTo>
                <a:close/>
              </a:path>
            </a:pathLst>
          </a:cu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9"/>
          <p:cNvSpPr txBox="1">
            <a:spLocks noGrp="1"/>
          </p:cNvSpPr>
          <p:nvPr>
            <p:ph type="body" idx="1"/>
          </p:nvPr>
        </p:nvSpPr>
        <p:spPr>
          <a:xfrm>
            <a:off x="554039" y="3678235"/>
            <a:ext cx="4043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None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Lato Light"/>
              <a:buChar char="•"/>
              <a:defRPr sz="1400" b="1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body" idx="2"/>
          </p:nvPr>
        </p:nvSpPr>
        <p:spPr>
          <a:xfrm>
            <a:off x="554039" y="4017023"/>
            <a:ext cx="40434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3"/>
          </p:nvPr>
        </p:nvSpPr>
        <p:spPr>
          <a:xfrm>
            <a:off x="554037" y="4188360"/>
            <a:ext cx="4043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9"/>
          <p:cNvSpPr/>
          <p:nvPr/>
        </p:nvSpPr>
        <p:spPr>
          <a:xfrm>
            <a:off x="655640" y="1491055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E0A2B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9"/>
          <p:cNvSpPr/>
          <p:nvPr/>
        </p:nvSpPr>
        <p:spPr>
          <a:xfrm flipH="1">
            <a:off x="5926750" y="2788273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FF99C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9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9"/>
          <p:cNvSpPr txBox="1">
            <a:spLocks noGrp="1"/>
          </p:cNvSpPr>
          <p:nvPr>
            <p:ph type="sldNum" idx="12"/>
          </p:nvPr>
        </p:nvSpPr>
        <p:spPr>
          <a:xfrm flipH="1">
            <a:off x="8759342" y="296168"/>
            <a:ext cx="115500" cy="1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with content Clear">
  <p:cSld name="4_Title with content Clea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/>
          <p:nvPr/>
        </p:nvSpPr>
        <p:spPr>
          <a:xfrm>
            <a:off x="1586" y="2702750"/>
            <a:ext cx="9142362" cy="24407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56" y="0"/>
                </a:moveTo>
                <a:cubicBezTo>
                  <a:pt x="4230" y="0"/>
                  <a:pt x="4548" y="445"/>
                  <a:pt x="4812" y="1347"/>
                </a:cubicBezTo>
                <a:cubicBezTo>
                  <a:pt x="4947" y="1803"/>
                  <a:pt x="5049" y="2315"/>
                  <a:pt x="5113" y="2872"/>
                </a:cubicBezTo>
                <a:cubicBezTo>
                  <a:pt x="5158" y="2694"/>
                  <a:pt x="5203" y="2516"/>
                  <a:pt x="5254" y="2349"/>
                </a:cubicBezTo>
                <a:cubicBezTo>
                  <a:pt x="5653" y="991"/>
                  <a:pt x="6131" y="312"/>
                  <a:pt x="6694" y="312"/>
                </a:cubicBezTo>
                <a:cubicBezTo>
                  <a:pt x="7256" y="312"/>
                  <a:pt x="7737" y="991"/>
                  <a:pt x="8133" y="2349"/>
                </a:cubicBezTo>
                <a:cubicBezTo>
                  <a:pt x="8308" y="2939"/>
                  <a:pt x="8443" y="3573"/>
                  <a:pt x="8541" y="4274"/>
                </a:cubicBezTo>
                <a:cubicBezTo>
                  <a:pt x="8676" y="4163"/>
                  <a:pt x="8819" y="4107"/>
                  <a:pt x="8971" y="4107"/>
                </a:cubicBezTo>
                <a:cubicBezTo>
                  <a:pt x="9466" y="4107"/>
                  <a:pt x="9888" y="4709"/>
                  <a:pt x="10237" y="5900"/>
                </a:cubicBezTo>
                <a:cubicBezTo>
                  <a:pt x="10425" y="6545"/>
                  <a:pt x="10563" y="7258"/>
                  <a:pt x="10650" y="8048"/>
                </a:cubicBezTo>
                <a:cubicBezTo>
                  <a:pt x="10934" y="7603"/>
                  <a:pt x="11246" y="7380"/>
                  <a:pt x="11589" y="7380"/>
                </a:cubicBezTo>
                <a:cubicBezTo>
                  <a:pt x="12152" y="7380"/>
                  <a:pt x="12630" y="7981"/>
                  <a:pt x="13026" y="9172"/>
                </a:cubicBezTo>
                <a:cubicBezTo>
                  <a:pt x="13099" y="9395"/>
                  <a:pt x="13164" y="9618"/>
                  <a:pt x="13223" y="9851"/>
                </a:cubicBezTo>
                <a:cubicBezTo>
                  <a:pt x="13347" y="9684"/>
                  <a:pt x="13479" y="9606"/>
                  <a:pt x="13622" y="9606"/>
                </a:cubicBezTo>
                <a:cubicBezTo>
                  <a:pt x="13934" y="9606"/>
                  <a:pt x="14199" y="9985"/>
                  <a:pt x="14418" y="10731"/>
                </a:cubicBezTo>
                <a:cubicBezTo>
                  <a:pt x="14469" y="10909"/>
                  <a:pt x="14517" y="11098"/>
                  <a:pt x="14556" y="11287"/>
                </a:cubicBezTo>
                <a:cubicBezTo>
                  <a:pt x="14629" y="11243"/>
                  <a:pt x="14705" y="11220"/>
                  <a:pt x="14784" y="11220"/>
                </a:cubicBezTo>
                <a:cubicBezTo>
                  <a:pt x="15085" y="11220"/>
                  <a:pt x="15343" y="11510"/>
                  <a:pt x="15557" y="12089"/>
                </a:cubicBezTo>
                <a:cubicBezTo>
                  <a:pt x="15636" y="12300"/>
                  <a:pt x="15700" y="12534"/>
                  <a:pt x="15751" y="12779"/>
                </a:cubicBezTo>
                <a:cubicBezTo>
                  <a:pt x="15875" y="12534"/>
                  <a:pt x="16010" y="12412"/>
                  <a:pt x="16164" y="12412"/>
                </a:cubicBezTo>
                <a:cubicBezTo>
                  <a:pt x="16387" y="12412"/>
                  <a:pt x="16578" y="12679"/>
                  <a:pt x="16735" y="13202"/>
                </a:cubicBezTo>
                <a:cubicBezTo>
                  <a:pt x="16738" y="13191"/>
                  <a:pt x="16741" y="13191"/>
                  <a:pt x="16744" y="13180"/>
                </a:cubicBezTo>
                <a:cubicBezTo>
                  <a:pt x="16985" y="12623"/>
                  <a:pt x="17275" y="12345"/>
                  <a:pt x="17615" y="12345"/>
                </a:cubicBezTo>
                <a:cubicBezTo>
                  <a:pt x="17750" y="12345"/>
                  <a:pt x="17877" y="12389"/>
                  <a:pt x="17995" y="12467"/>
                </a:cubicBezTo>
                <a:cubicBezTo>
                  <a:pt x="18057" y="12111"/>
                  <a:pt x="18133" y="11777"/>
                  <a:pt x="18223" y="11465"/>
                </a:cubicBezTo>
                <a:cubicBezTo>
                  <a:pt x="18490" y="10564"/>
                  <a:pt x="18811" y="10107"/>
                  <a:pt x="19187" y="10107"/>
                </a:cubicBezTo>
                <a:cubicBezTo>
                  <a:pt x="19564" y="10107"/>
                  <a:pt x="19885" y="10564"/>
                  <a:pt x="20152" y="11465"/>
                </a:cubicBezTo>
                <a:cubicBezTo>
                  <a:pt x="20323" y="12055"/>
                  <a:pt x="20439" y="12723"/>
                  <a:pt x="20501" y="13469"/>
                </a:cubicBezTo>
                <a:cubicBezTo>
                  <a:pt x="20585" y="13324"/>
                  <a:pt x="20675" y="13258"/>
                  <a:pt x="20776" y="13258"/>
                </a:cubicBezTo>
                <a:cubicBezTo>
                  <a:pt x="20939" y="13258"/>
                  <a:pt x="21080" y="13447"/>
                  <a:pt x="21198" y="13814"/>
                </a:cubicBezTo>
                <a:cubicBezTo>
                  <a:pt x="21232" y="13369"/>
                  <a:pt x="21299" y="12968"/>
                  <a:pt x="21400" y="12623"/>
                </a:cubicBezTo>
                <a:cubicBezTo>
                  <a:pt x="21462" y="12412"/>
                  <a:pt x="21530" y="12245"/>
                  <a:pt x="21600" y="12122"/>
                </a:cubicBezTo>
                <a:cubicBezTo>
                  <a:pt x="21600" y="16731"/>
                  <a:pt x="21600" y="16731"/>
                  <a:pt x="21600" y="1673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16731"/>
                </a:lnTo>
                <a:lnTo>
                  <a:pt x="4" y="16731"/>
                </a:lnTo>
                <a:cubicBezTo>
                  <a:pt x="4" y="6423"/>
                  <a:pt x="4" y="6423"/>
                  <a:pt x="4" y="6423"/>
                </a:cubicBezTo>
                <a:cubicBezTo>
                  <a:pt x="35" y="6423"/>
                  <a:pt x="63" y="6412"/>
                  <a:pt x="94" y="6412"/>
                </a:cubicBezTo>
                <a:cubicBezTo>
                  <a:pt x="414" y="6412"/>
                  <a:pt x="698" y="6701"/>
                  <a:pt x="951" y="7258"/>
                </a:cubicBezTo>
                <a:cubicBezTo>
                  <a:pt x="1008" y="6946"/>
                  <a:pt x="1078" y="6645"/>
                  <a:pt x="1159" y="6367"/>
                </a:cubicBezTo>
                <a:cubicBezTo>
                  <a:pt x="1435" y="5421"/>
                  <a:pt x="1767" y="4953"/>
                  <a:pt x="2155" y="4953"/>
                </a:cubicBezTo>
                <a:cubicBezTo>
                  <a:pt x="2281" y="4953"/>
                  <a:pt x="2400" y="5009"/>
                  <a:pt x="2512" y="5098"/>
                </a:cubicBezTo>
                <a:cubicBezTo>
                  <a:pt x="2506" y="4942"/>
                  <a:pt x="2506" y="4775"/>
                  <a:pt x="2506" y="4608"/>
                </a:cubicBezTo>
                <a:cubicBezTo>
                  <a:pt x="2506" y="3339"/>
                  <a:pt x="2638" y="2249"/>
                  <a:pt x="2900" y="1347"/>
                </a:cubicBezTo>
                <a:cubicBezTo>
                  <a:pt x="3164" y="445"/>
                  <a:pt x="3485" y="0"/>
                  <a:pt x="3856" y="0"/>
                </a:cubicBezTo>
                <a:close/>
              </a:path>
            </a:pathLst>
          </a:cu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0"/>
          <p:cNvSpPr/>
          <p:nvPr/>
        </p:nvSpPr>
        <p:spPr>
          <a:xfrm>
            <a:off x="655640" y="1491055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E0A2B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0"/>
          <p:cNvSpPr/>
          <p:nvPr/>
        </p:nvSpPr>
        <p:spPr>
          <a:xfrm flipH="1">
            <a:off x="5926750" y="2788273"/>
            <a:ext cx="2642220" cy="140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FF99CC">
              <a:alpha val="68630"/>
            </a:srgbClr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0"/>
          <p:cNvSpPr/>
          <p:nvPr/>
        </p:nvSpPr>
        <p:spPr>
          <a:xfrm>
            <a:off x="1585" y="561200"/>
            <a:ext cx="9142500" cy="4582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40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0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sldNum" idx="12"/>
          </p:nvPr>
        </p:nvSpPr>
        <p:spPr>
          <a:xfrm flipH="1">
            <a:off x="206815" y="4864397"/>
            <a:ext cx="115500" cy="1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">
  <p:cSld name="Titolo e testo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>
            <a:spLocks noGrp="1"/>
          </p:cNvSpPr>
          <p:nvPr>
            <p:ph type="body" idx="1"/>
          </p:nvPr>
        </p:nvSpPr>
        <p:spPr>
          <a:xfrm>
            <a:off x="468313" y="789384"/>
            <a:ext cx="8280600" cy="3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1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1"/>
          <p:cNvSpPr txBox="1">
            <a:spLocks noGrp="1"/>
          </p:cNvSpPr>
          <p:nvPr>
            <p:ph type="sldNum" idx="12"/>
          </p:nvPr>
        </p:nvSpPr>
        <p:spPr>
          <a:xfrm>
            <a:off x="182177" y="4814674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Title Slide">
  <p:cSld name="13_Title Slid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3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3"/>
          <p:cNvSpPr txBox="1">
            <a:spLocks noGrp="1"/>
          </p:cNvSpPr>
          <p:nvPr>
            <p:ph type="title"/>
          </p:nvPr>
        </p:nvSpPr>
        <p:spPr>
          <a:xfrm>
            <a:off x="757899" y="605153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  <a:def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4" name="Google Shape;264;p43" descr="Immagin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3"/>
          <p:cNvSpPr txBox="1">
            <a:spLocks noGrp="1"/>
          </p:cNvSpPr>
          <p:nvPr>
            <p:ph type="sldNum" idx="12"/>
          </p:nvPr>
        </p:nvSpPr>
        <p:spPr>
          <a:xfrm>
            <a:off x="183028" y="4874285"/>
            <a:ext cx="196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2_Title Slide">
  <p:cSld name="32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4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4"/>
          <p:cNvSpPr txBox="1">
            <a:spLocks noGrp="1"/>
          </p:cNvSpPr>
          <p:nvPr>
            <p:ph type="title"/>
          </p:nvPr>
        </p:nvSpPr>
        <p:spPr>
          <a:xfrm>
            <a:off x="766481" y="720244"/>
            <a:ext cx="32619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Open Sans"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9" name="Google Shape;269;p44" descr="Immagine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0292" y="3898049"/>
            <a:ext cx="4787225" cy="197473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4"/>
          <p:cNvSpPr txBox="1">
            <a:spLocks noGrp="1"/>
          </p:cNvSpPr>
          <p:nvPr>
            <p:ph type="sldNum" idx="12"/>
          </p:nvPr>
        </p:nvSpPr>
        <p:spPr>
          <a:xfrm>
            <a:off x="183028" y="4874285"/>
            <a:ext cx="196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5"/>
          <p:cNvSpPr txBox="1">
            <a:spLocks noGrp="1"/>
          </p:cNvSpPr>
          <p:nvPr>
            <p:ph type="title"/>
          </p:nvPr>
        </p:nvSpPr>
        <p:spPr>
          <a:xfrm>
            <a:off x="766481" y="720245"/>
            <a:ext cx="32619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  <a:defRPr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4" name="Google Shape;274;p45"/>
          <p:cNvCxnSpPr/>
          <p:nvPr/>
        </p:nvCxnSpPr>
        <p:spPr>
          <a:xfrm rot="10800000">
            <a:off x="757910" y="529067"/>
            <a:ext cx="3262200" cy="0"/>
          </a:xfrm>
          <a:prstGeom prst="straightConnector1">
            <a:avLst/>
          </a:prstGeom>
          <a:noFill/>
          <a:ln w="34925" cap="flat" cmpd="sng">
            <a:solidFill>
              <a:srgbClr val="E0A2B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5" name="Google Shape;275;p45"/>
          <p:cNvSpPr txBox="1">
            <a:spLocks noGrp="1"/>
          </p:cNvSpPr>
          <p:nvPr>
            <p:ph type="sldNum" idx="12"/>
          </p:nvPr>
        </p:nvSpPr>
        <p:spPr>
          <a:xfrm>
            <a:off x="183028" y="4874285"/>
            <a:ext cx="196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Title Slide">
  <p:cSld name="10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46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9" name="Google Shape;279;p46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6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2_Title Slide">
  <p:cSld name="32_Title Slid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>
            <a:spLocks noGrp="1"/>
          </p:cNvSpPr>
          <p:nvPr>
            <p:ph type="title"/>
          </p:nvPr>
        </p:nvSpPr>
        <p:spPr>
          <a:xfrm>
            <a:off x="766481" y="720244"/>
            <a:ext cx="59997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Open Sans"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3" name="Google Shape;283;p47" descr="Immagin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0292" y="3898049"/>
            <a:ext cx="4787225" cy="197473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7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Title Slide">
  <p:cSld name="13_Title Slide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8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8"/>
          <p:cNvSpPr txBox="1">
            <a:spLocks noGrp="1"/>
          </p:cNvSpPr>
          <p:nvPr>
            <p:ph type="title"/>
          </p:nvPr>
        </p:nvSpPr>
        <p:spPr>
          <a:xfrm>
            <a:off x="757899" y="605153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pen Sans Light"/>
              <a:buNone/>
              <a:defRPr sz="21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8" name="Google Shape;288;p48" descr="Immagin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8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9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Slide">
  <p:cSld name="5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0"/>
          <p:cNvSpPr/>
          <p:nvPr/>
        </p:nvSpPr>
        <p:spPr>
          <a:xfrm>
            <a:off x="0" y="-1"/>
            <a:ext cx="9144000" cy="17196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50"/>
          <p:cNvCxnSpPr/>
          <p:nvPr/>
        </p:nvCxnSpPr>
        <p:spPr>
          <a:xfrm rot="10800000">
            <a:off x="757910" y="1710488"/>
            <a:ext cx="3262200" cy="0"/>
          </a:xfrm>
          <a:prstGeom prst="straightConnector1">
            <a:avLst/>
          </a:prstGeom>
          <a:noFill/>
          <a:ln w="635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5" name="Google Shape;295;p50"/>
          <p:cNvSpPr txBox="1">
            <a:spLocks noGrp="1"/>
          </p:cNvSpPr>
          <p:nvPr>
            <p:ph type="title"/>
          </p:nvPr>
        </p:nvSpPr>
        <p:spPr>
          <a:xfrm>
            <a:off x="757899" y="605153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pen Sans Light"/>
              <a:buNone/>
              <a:defRPr sz="21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0"/>
          <p:cNvSpPr txBox="1">
            <a:spLocks noGrp="1"/>
          </p:cNvSpPr>
          <p:nvPr>
            <p:ph type="sldNum" idx="12"/>
          </p:nvPr>
        </p:nvSpPr>
        <p:spPr>
          <a:xfrm>
            <a:off x="6347961" y="4666299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51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51"/>
          <p:cNvCxnSpPr/>
          <p:nvPr/>
        </p:nvCxnSpPr>
        <p:spPr>
          <a:xfrm rot="10800000">
            <a:off x="757985" y="2684670"/>
            <a:ext cx="7707900" cy="0"/>
          </a:xfrm>
          <a:prstGeom prst="straightConnector1">
            <a:avLst/>
          </a:prstGeom>
          <a:noFill/>
          <a:ln w="63500" cap="flat" cmpd="sng">
            <a:solidFill>
              <a:srgbClr val="E0A2B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0" name="Google Shape;300;p51"/>
          <p:cNvSpPr txBox="1">
            <a:spLocks noGrp="1"/>
          </p:cNvSpPr>
          <p:nvPr>
            <p:ph type="title"/>
          </p:nvPr>
        </p:nvSpPr>
        <p:spPr>
          <a:xfrm>
            <a:off x="757897" y="1360002"/>
            <a:ext cx="41451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Open Sans"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1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_Title Slide">
  <p:cSld name="34_Title Slide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2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2"/>
          <p:cNvSpPr/>
          <p:nvPr/>
        </p:nvSpPr>
        <p:spPr>
          <a:xfrm>
            <a:off x="7110195" y="1209674"/>
            <a:ext cx="2033700" cy="39342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2"/>
          <p:cNvSpPr/>
          <p:nvPr/>
        </p:nvSpPr>
        <p:spPr>
          <a:xfrm rot="5400000">
            <a:off x="7346762" y="-231709"/>
            <a:ext cx="1560688" cy="2033839"/>
          </a:xfrm>
          <a:custGeom>
            <a:avLst/>
            <a:gdLst/>
            <a:ahLst/>
            <a:cxnLst/>
            <a:rect l="l" t="t" r="r" b="b"/>
            <a:pathLst>
              <a:path w="21593" h="21513" extrusionOk="0">
                <a:moveTo>
                  <a:pt x="0" y="0"/>
                </a:moveTo>
                <a:lnTo>
                  <a:pt x="17399" y="0"/>
                </a:lnTo>
                <a:cubicBezTo>
                  <a:pt x="17478" y="-43"/>
                  <a:pt x="21600" y="11061"/>
                  <a:pt x="21593" y="11018"/>
                </a:cubicBezTo>
                <a:cubicBezTo>
                  <a:pt x="21428" y="10973"/>
                  <a:pt x="17478" y="21557"/>
                  <a:pt x="17399" y="21513"/>
                </a:cubicBezTo>
                <a:lnTo>
                  <a:pt x="0" y="21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52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6575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7" name="Google Shape;307;p52"/>
          <p:cNvCxnSpPr/>
          <p:nvPr/>
        </p:nvCxnSpPr>
        <p:spPr>
          <a:xfrm>
            <a:off x="560586" y="582123"/>
            <a:ext cx="6482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8" name="Google Shape;308;p52" descr="Immagin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082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2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5_Title Slide">
  <p:cSld name="35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3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53"/>
          <p:cNvCxnSpPr/>
          <p:nvPr/>
        </p:nvCxnSpPr>
        <p:spPr>
          <a:xfrm>
            <a:off x="560585" y="582123"/>
            <a:ext cx="6642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53"/>
          <p:cNvSpPr/>
          <p:nvPr/>
        </p:nvSpPr>
        <p:spPr>
          <a:xfrm>
            <a:off x="7110195" y="1209674"/>
            <a:ext cx="2033700" cy="3934200"/>
          </a:xfrm>
          <a:prstGeom prst="rect">
            <a:avLst/>
          </a:prstGeom>
          <a:solidFill>
            <a:srgbClr val="E0A2B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53"/>
          <p:cNvSpPr/>
          <p:nvPr/>
        </p:nvSpPr>
        <p:spPr>
          <a:xfrm rot="5400000">
            <a:off x="7346762" y="-231709"/>
            <a:ext cx="1560688" cy="2033839"/>
          </a:xfrm>
          <a:custGeom>
            <a:avLst/>
            <a:gdLst/>
            <a:ahLst/>
            <a:cxnLst/>
            <a:rect l="l" t="t" r="r" b="b"/>
            <a:pathLst>
              <a:path w="21593" h="21513" extrusionOk="0">
                <a:moveTo>
                  <a:pt x="0" y="0"/>
                </a:moveTo>
                <a:lnTo>
                  <a:pt x="17399" y="0"/>
                </a:lnTo>
                <a:cubicBezTo>
                  <a:pt x="17478" y="-43"/>
                  <a:pt x="21600" y="11061"/>
                  <a:pt x="21593" y="11018"/>
                </a:cubicBezTo>
                <a:cubicBezTo>
                  <a:pt x="21428" y="10973"/>
                  <a:pt x="17478" y="21557"/>
                  <a:pt x="17399" y="21513"/>
                </a:cubicBezTo>
                <a:lnTo>
                  <a:pt x="0" y="215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 Light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53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6575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6" name="Google Shape;316;p53" descr="Immagin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082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3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testo">
  <p:cSld name="Titolo e test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4"/>
          <p:cNvSpPr txBox="1">
            <a:spLocks noGrp="1"/>
          </p:cNvSpPr>
          <p:nvPr>
            <p:ph type="body" idx="1"/>
          </p:nvPr>
        </p:nvSpPr>
        <p:spPr>
          <a:xfrm>
            <a:off x="468313" y="789384"/>
            <a:ext cx="8280600" cy="3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54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21" name="Google Shape;321;p54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2" name="Google Shape;322;p54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4"/>
          <p:cNvSpPr txBox="1">
            <a:spLocks noGrp="1"/>
          </p:cNvSpPr>
          <p:nvPr>
            <p:ph type="sldNum" idx="12"/>
          </p:nvPr>
        </p:nvSpPr>
        <p:spPr>
          <a:xfrm>
            <a:off x="182177" y="4814674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sottotitolo">
  <p:cSld name="Titolo e sottotitol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5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5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 Light"/>
              <a:buNone/>
              <a:defRPr sz="21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5"/>
          <p:cNvSpPr txBox="1">
            <a:spLocks noGrp="1"/>
          </p:cNvSpPr>
          <p:nvPr>
            <p:ph type="body" idx="1"/>
          </p:nvPr>
        </p:nvSpPr>
        <p:spPr>
          <a:xfrm>
            <a:off x="892969" y="2658814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1pPr>
            <a:lvl2pPr marL="914400" lvl="1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2pPr>
            <a:lvl3pPr marL="1371600" lvl="2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3pPr>
            <a:lvl4pPr marL="1828800" lvl="3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4pPr>
            <a:lvl5pPr marL="2286000" lvl="4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 Light"/>
              <a:buNone/>
              <a:defRPr sz="20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5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6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6"/>
          <p:cNvSpPr txBox="1">
            <a:spLocks noGrp="1"/>
          </p:cNvSpPr>
          <p:nvPr>
            <p:ph type="title"/>
          </p:nvPr>
        </p:nvSpPr>
        <p:spPr>
          <a:xfrm>
            <a:off x="766481" y="720245"/>
            <a:ext cx="32619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  <a:defRPr sz="2400">
                <a:solidFill>
                  <a:srgbClr val="000000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2" name="Google Shape;332;p56"/>
          <p:cNvCxnSpPr/>
          <p:nvPr/>
        </p:nvCxnSpPr>
        <p:spPr>
          <a:xfrm rot="10800000">
            <a:off x="757910" y="530020"/>
            <a:ext cx="3262200" cy="0"/>
          </a:xfrm>
          <a:prstGeom prst="straightConnector1">
            <a:avLst/>
          </a:prstGeom>
          <a:noFill/>
          <a:ln w="34925" cap="flat" cmpd="sng">
            <a:solidFill>
              <a:srgbClr val="E0A2B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3" name="Google Shape;333;p56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Mockup">
  <p:cSld name="5_Mockup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7" descr="Immagin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7"/>
          <p:cNvSpPr txBox="1">
            <a:spLocks noGrp="1"/>
          </p:cNvSpPr>
          <p:nvPr>
            <p:ph type="body" idx="1"/>
          </p:nvPr>
        </p:nvSpPr>
        <p:spPr>
          <a:xfrm>
            <a:off x="468313" y="789384"/>
            <a:ext cx="8280600" cy="3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57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8" name="Google Shape;338;p57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9" name="Google Shape;339;p57"/>
          <p:cNvSpPr txBox="1">
            <a:spLocks noGrp="1"/>
          </p:cNvSpPr>
          <p:nvPr>
            <p:ph type="sldNum" idx="12"/>
          </p:nvPr>
        </p:nvSpPr>
        <p:spPr>
          <a:xfrm>
            <a:off x="183019" y="4874275"/>
            <a:ext cx="196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Mockup">
  <p:cSld name="5_Mockup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8"/>
          <p:cNvSpPr txBox="1">
            <a:spLocks noGrp="1"/>
          </p:cNvSpPr>
          <p:nvPr>
            <p:ph type="sldNum" idx="12"/>
          </p:nvPr>
        </p:nvSpPr>
        <p:spPr>
          <a:xfrm>
            <a:off x="183026" y="4874283"/>
            <a:ext cx="196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Open Sans"/>
              <a:buNone/>
              <a:defRPr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pic>
        <p:nvPicPr>
          <p:cNvPr id="342" name="Google Shape;342;p58" descr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177" y="4734958"/>
            <a:ext cx="874026" cy="36053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8"/>
          <p:cNvSpPr txBox="1">
            <a:spLocks noGrp="1"/>
          </p:cNvSpPr>
          <p:nvPr>
            <p:ph type="body" idx="1"/>
          </p:nvPr>
        </p:nvSpPr>
        <p:spPr>
          <a:xfrm>
            <a:off x="468313" y="789385"/>
            <a:ext cx="8280600" cy="3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58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45" name="Google Shape;345;p58"/>
          <p:cNvCxnSpPr/>
          <p:nvPr/>
        </p:nvCxnSpPr>
        <p:spPr>
          <a:xfrm>
            <a:off x="560585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with content Cle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455"/>
          <p:cNvSpPr/>
          <p:nvPr/>
        </p:nvSpPr>
        <p:spPr>
          <a:xfrm>
            <a:off x="1586" y="2702751"/>
            <a:ext cx="9142338" cy="2440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56" y="0"/>
                </a:moveTo>
                <a:cubicBezTo>
                  <a:pt x="4230" y="0"/>
                  <a:pt x="4548" y="445"/>
                  <a:pt x="4812" y="1347"/>
                </a:cubicBezTo>
                <a:cubicBezTo>
                  <a:pt x="4947" y="1803"/>
                  <a:pt x="5049" y="2315"/>
                  <a:pt x="5113" y="2872"/>
                </a:cubicBezTo>
                <a:cubicBezTo>
                  <a:pt x="5158" y="2694"/>
                  <a:pt x="5203" y="2516"/>
                  <a:pt x="5254" y="2349"/>
                </a:cubicBezTo>
                <a:cubicBezTo>
                  <a:pt x="5653" y="991"/>
                  <a:pt x="6131" y="312"/>
                  <a:pt x="6694" y="312"/>
                </a:cubicBezTo>
                <a:cubicBezTo>
                  <a:pt x="7256" y="312"/>
                  <a:pt x="7737" y="991"/>
                  <a:pt x="8133" y="2349"/>
                </a:cubicBezTo>
                <a:cubicBezTo>
                  <a:pt x="8308" y="2939"/>
                  <a:pt x="8443" y="3573"/>
                  <a:pt x="8541" y="4274"/>
                </a:cubicBezTo>
                <a:cubicBezTo>
                  <a:pt x="8676" y="4163"/>
                  <a:pt x="8819" y="4107"/>
                  <a:pt x="8971" y="4107"/>
                </a:cubicBezTo>
                <a:cubicBezTo>
                  <a:pt x="9466" y="4107"/>
                  <a:pt x="9888" y="4709"/>
                  <a:pt x="10237" y="5900"/>
                </a:cubicBezTo>
                <a:cubicBezTo>
                  <a:pt x="10425" y="6545"/>
                  <a:pt x="10563" y="7258"/>
                  <a:pt x="10650" y="8048"/>
                </a:cubicBezTo>
                <a:cubicBezTo>
                  <a:pt x="10934" y="7603"/>
                  <a:pt x="11246" y="7380"/>
                  <a:pt x="11589" y="7380"/>
                </a:cubicBezTo>
                <a:cubicBezTo>
                  <a:pt x="12152" y="7380"/>
                  <a:pt x="12630" y="7981"/>
                  <a:pt x="13026" y="9172"/>
                </a:cubicBezTo>
                <a:cubicBezTo>
                  <a:pt x="13099" y="9395"/>
                  <a:pt x="13164" y="9618"/>
                  <a:pt x="13223" y="9851"/>
                </a:cubicBezTo>
                <a:cubicBezTo>
                  <a:pt x="13347" y="9684"/>
                  <a:pt x="13479" y="9606"/>
                  <a:pt x="13622" y="9606"/>
                </a:cubicBezTo>
                <a:cubicBezTo>
                  <a:pt x="13934" y="9606"/>
                  <a:pt x="14199" y="9985"/>
                  <a:pt x="14418" y="10731"/>
                </a:cubicBezTo>
                <a:cubicBezTo>
                  <a:pt x="14469" y="10909"/>
                  <a:pt x="14517" y="11098"/>
                  <a:pt x="14556" y="11287"/>
                </a:cubicBezTo>
                <a:cubicBezTo>
                  <a:pt x="14629" y="11243"/>
                  <a:pt x="14705" y="11220"/>
                  <a:pt x="14784" y="11220"/>
                </a:cubicBezTo>
                <a:cubicBezTo>
                  <a:pt x="15085" y="11220"/>
                  <a:pt x="15343" y="11510"/>
                  <a:pt x="15557" y="12089"/>
                </a:cubicBezTo>
                <a:cubicBezTo>
                  <a:pt x="15636" y="12300"/>
                  <a:pt x="15700" y="12534"/>
                  <a:pt x="15751" y="12779"/>
                </a:cubicBezTo>
                <a:cubicBezTo>
                  <a:pt x="15875" y="12534"/>
                  <a:pt x="16010" y="12412"/>
                  <a:pt x="16164" y="12412"/>
                </a:cubicBezTo>
                <a:cubicBezTo>
                  <a:pt x="16387" y="12412"/>
                  <a:pt x="16578" y="12679"/>
                  <a:pt x="16735" y="13202"/>
                </a:cubicBezTo>
                <a:cubicBezTo>
                  <a:pt x="16738" y="13191"/>
                  <a:pt x="16741" y="13191"/>
                  <a:pt x="16744" y="13180"/>
                </a:cubicBezTo>
                <a:cubicBezTo>
                  <a:pt x="16985" y="12623"/>
                  <a:pt x="17275" y="12345"/>
                  <a:pt x="17615" y="12345"/>
                </a:cubicBezTo>
                <a:cubicBezTo>
                  <a:pt x="17750" y="12345"/>
                  <a:pt x="17877" y="12389"/>
                  <a:pt x="17995" y="12467"/>
                </a:cubicBezTo>
                <a:cubicBezTo>
                  <a:pt x="18057" y="12111"/>
                  <a:pt x="18133" y="11777"/>
                  <a:pt x="18223" y="11465"/>
                </a:cubicBezTo>
                <a:cubicBezTo>
                  <a:pt x="18490" y="10564"/>
                  <a:pt x="18811" y="10107"/>
                  <a:pt x="19187" y="10107"/>
                </a:cubicBezTo>
                <a:cubicBezTo>
                  <a:pt x="19564" y="10107"/>
                  <a:pt x="19885" y="10564"/>
                  <a:pt x="20152" y="11465"/>
                </a:cubicBezTo>
                <a:cubicBezTo>
                  <a:pt x="20323" y="12055"/>
                  <a:pt x="20439" y="12723"/>
                  <a:pt x="20501" y="13469"/>
                </a:cubicBezTo>
                <a:cubicBezTo>
                  <a:pt x="20585" y="13324"/>
                  <a:pt x="20675" y="13258"/>
                  <a:pt x="20776" y="13258"/>
                </a:cubicBezTo>
                <a:cubicBezTo>
                  <a:pt x="20939" y="13258"/>
                  <a:pt x="21080" y="13447"/>
                  <a:pt x="21198" y="13814"/>
                </a:cubicBezTo>
                <a:cubicBezTo>
                  <a:pt x="21232" y="13369"/>
                  <a:pt x="21299" y="12968"/>
                  <a:pt x="21400" y="12623"/>
                </a:cubicBezTo>
                <a:cubicBezTo>
                  <a:pt x="21462" y="12412"/>
                  <a:pt x="21530" y="12245"/>
                  <a:pt x="21600" y="12122"/>
                </a:cubicBezTo>
                <a:cubicBezTo>
                  <a:pt x="21600" y="16731"/>
                  <a:pt x="21600" y="16731"/>
                  <a:pt x="21600" y="1673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16731"/>
                </a:lnTo>
                <a:lnTo>
                  <a:pt x="4" y="16731"/>
                </a:lnTo>
                <a:cubicBezTo>
                  <a:pt x="4" y="6423"/>
                  <a:pt x="4" y="6423"/>
                  <a:pt x="4" y="6423"/>
                </a:cubicBezTo>
                <a:cubicBezTo>
                  <a:pt x="35" y="6423"/>
                  <a:pt x="63" y="6412"/>
                  <a:pt x="94" y="6412"/>
                </a:cubicBezTo>
                <a:cubicBezTo>
                  <a:pt x="414" y="6412"/>
                  <a:pt x="698" y="6701"/>
                  <a:pt x="951" y="7258"/>
                </a:cubicBezTo>
                <a:cubicBezTo>
                  <a:pt x="1008" y="6946"/>
                  <a:pt x="1078" y="6645"/>
                  <a:pt x="1159" y="6367"/>
                </a:cubicBezTo>
                <a:cubicBezTo>
                  <a:pt x="1435" y="5421"/>
                  <a:pt x="1767" y="4953"/>
                  <a:pt x="2155" y="4953"/>
                </a:cubicBezTo>
                <a:cubicBezTo>
                  <a:pt x="2281" y="4953"/>
                  <a:pt x="2400" y="5009"/>
                  <a:pt x="2512" y="5098"/>
                </a:cubicBezTo>
                <a:cubicBezTo>
                  <a:pt x="2506" y="4942"/>
                  <a:pt x="2506" y="4775"/>
                  <a:pt x="2506" y="4608"/>
                </a:cubicBezTo>
                <a:cubicBezTo>
                  <a:pt x="2506" y="3339"/>
                  <a:pt x="2638" y="2249"/>
                  <a:pt x="2900" y="1347"/>
                </a:cubicBezTo>
                <a:cubicBezTo>
                  <a:pt x="3164" y="445"/>
                  <a:pt x="3485" y="0"/>
                  <a:pt x="3856" y="0"/>
                </a:cubicBezTo>
                <a:close/>
              </a:path>
            </a:pathLst>
          </a:custGeom>
          <a:solidFill>
            <a:srgbClr val="E0A2BC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 sz="2100">
                <a:solidFill>
                  <a:srgbClr val="FFFFFF"/>
                </a:solidFill>
              </a:defRPr>
            </a:pPr>
            <a:endParaRPr sz="1575"/>
          </a:p>
        </p:txBody>
      </p:sp>
      <p:sp>
        <p:nvSpPr>
          <p:cNvPr id="128" name="Shape 459"/>
          <p:cNvSpPr/>
          <p:nvPr/>
        </p:nvSpPr>
        <p:spPr>
          <a:xfrm>
            <a:off x="655641" y="1491055"/>
            <a:ext cx="2642215" cy="1400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E0A2BC">
              <a:alpha val="69803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 sz="2100"/>
            </a:pPr>
            <a:endParaRPr sz="1575"/>
          </a:p>
        </p:txBody>
      </p:sp>
      <p:sp>
        <p:nvSpPr>
          <p:cNvPr id="129" name="Shape 460"/>
          <p:cNvSpPr/>
          <p:nvPr/>
        </p:nvSpPr>
        <p:spPr>
          <a:xfrm flipH="1">
            <a:off x="5926755" y="2788273"/>
            <a:ext cx="2642215" cy="140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41" y="9067"/>
                </a:moveTo>
                <a:cubicBezTo>
                  <a:pt x="3197" y="9067"/>
                  <a:pt x="3353" y="9067"/>
                  <a:pt x="3509" y="9200"/>
                </a:cubicBezTo>
                <a:cubicBezTo>
                  <a:pt x="4055" y="5733"/>
                  <a:pt x="5848" y="3200"/>
                  <a:pt x="7954" y="3200"/>
                </a:cubicBezTo>
                <a:cubicBezTo>
                  <a:pt x="9123" y="3200"/>
                  <a:pt x="10137" y="3867"/>
                  <a:pt x="10917" y="5067"/>
                </a:cubicBezTo>
                <a:cubicBezTo>
                  <a:pt x="10995" y="2267"/>
                  <a:pt x="12398" y="0"/>
                  <a:pt x="14036" y="0"/>
                </a:cubicBezTo>
                <a:cubicBezTo>
                  <a:pt x="15752" y="0"/>
                  <a:pt x="17155" y="2400"/>
                  <a:pt x="17155" y="5467"/>
                </a:cubicBezTo>
                <a:cubicBezTo>
                  <a:pt x="17155" y="5467"/>
                  <a:pt x="17155" y="5467"/>
                  <a:pt x="17155" y="5467"/>
                </a:cubicBezTo>
                <a:cubicBezTo>
                  <a:pt x="17389" y="5467"/>
                  <a:pt x="17623" y="5467"/>
                  <a:pt x="17857" y="5467"/>
                </a:cubicBezTo>
                <a:cubicBezTo>
                  <a:pt x="19884" y="5467"/>
                  <a:pt x="21600" y="8400"/>
                  <a:pt x="21600" y="11867"/>
                </a:cubicBezTo>
                <a:cubicBezTo>
                  <a:pt x="21600" y="15467"/>
                  <a:pt x="19884" y="18400"/>
                  <a:pt x="17857" y="18400"/>
                </a:cubicBezTo>
                <a:cubicBezTo>
                  <a:pt x="17155" y="18400"/>
                  <a:pt x="16609" y="18133"/>
                  <a:pt x="16063" y="17733"/>
                </a:cubicBezTo>
                <a:cubicBezTo>
                  <a:pt x="15518" y="20000"/>
                  <a:pt x="14192" y="21600"/>
                  <a:pt x="12632" y="21600"/>
                </a:cubicBezTo>
                <a:cubicBezTo>
                  <a:pt x="11307" y="21600"/>
                  <a:pt x="10137" y="20400"/>
                  <a:pt x="9513" y="18533"/>
                </a:cubicBezTo>
                <a:cubicBezTo>
                  <a:pt x="9045" y="18800"/>
                  <a:pt x="8500" y="18933"/>
                  <a:pt x="7954" y="18933"/>
                </a:cubicBezTo>
                <a:cubicBezTo>
                  <a:pt x="7018" y="18933"/>
                  <a:pt x="6160" y="18533"/>
                  <a:pt x="5380" y="17600"/>
                </a:cubicBezTo>
                <a:cubicBezTo>
                  <a:pt x="4835" y="18800"/>
                  <a:pt x="3977" y="19600"/>
                  <a:pt x="3041" y="19600"/>
                </a:cubicBezTo>
                <a:cubicBezTo>
                  <a:pt x="1326" y="19600"/>
                  <a:pt x="0" y="17200"/>
                  <a:pt x="0" y="14267"/>
                </a:cubicBezTo>
                <a:cubicBezTo>
                  <a:pt x="0" y="11467"/>
                  <a:pt x="1326" y="9067"/>
                  <a:pt x="3041" y="9067"/>
                </a:cubicBezTo>
                <a:close/>
              </a:path>
            </a:pathLst>
          </a:custGeom>
          <a:solidFill>
            <a:srgbClr val="FF99CC">
              <a:alpha val="69803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 sz="2100"/>
            </a:pPr>
            <a:endParaRPr sz="1575"/>
          </a:p>
        </p:txBody>
      </p:sp>
      <p:sp>
        <p:nvSpPr>
          <p:cNvPr id="130" name="Rettangolo 1"/>
          <p:cNvSpPr/>
          <p:nvPr/>
        </p:nvSpPr>
        <p:spPr>
          <a:xfrm>
            <a:off x="1585" y="561200"/>
            <a:ext cx="9142415" cy="45823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50"/>
          </a:p>
        </p:txBody>
      </p:sp>
      <p:sp>
        <p:nvSpPr>
          <p:cNvPr id="131" name="Numero diapositiva"/>
          <p:cNvSpPr txBox="1">
            <a:spLocks noGrp="1"/>
          </p:cNvSpPr>
          <p:nvPr>
            <p:ph type="sldNum" sz="quarter" idx="2"/>
          </p:nvPr>
        </p:nvSpPr>
        <p:spPr>
          <a:xfrm flipH="1">
            <a:off x="206843" y="4864396"/>
            <a:ext cx="115472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132" name="Shape 222" descr="Shape 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177" y="4734958"/>
            <a:ext cx="874026" cy="36053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4" tIns="91424" rIns="91424" bIns="91424"/>
          <a:lstStyle>
            <a:lvl1pPr defTabSz="685783">
              <a:lnSpc>
                <a:spcPct val="90000"/>
              </a:lnSpc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9101561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Mock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82177" y="4814674"/>
            <a:ext cx="205200" cy="3461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497" name="Immagine 8" descr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177" y="4734958"/>
            <a:ext cx="874026" cy="360536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68313" y="789385"/>
            <a:ext cx="8280401" cy="3888582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  <a:lvl2pPr marL="542911" indent="-200019">
              <a:defRPr sz="1050"/>
            </a:lvl2pPr>
            <a:lvl3pPr marL="903986" indent="-218203">
              <a:defRPr sz="1050"/>
            </a:lvl3pPr>
            <a:lvl4pPr marL="1246877" indent="-218203">
              <a:defRPr sz="1050"/>
            </a:lvl4pPr>
            <a:lvl5pPr marL="1589769" indent="-218203">
              <a:defRPr sz="10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00" name="Connettore 1 8"/>
          <p:cNvSpPr/>
          <p:nvPr/>
        </p:nvSpPr>
        <p:spPr>
          <a:xfrm>
            <a:off x="560585" y="582123"/>
            <a:ext cx="8208002" cy="1"/>
          </a:xfrm>
          <a:prstGeom prst="line">
            <a:avLst/>
          </a:prstGeom>
          <a:ln w="19050">
            <a:solidFill>
              <a:srgbClr val="CC8CA2"/>
            </a:solidFill>
          </a:ln>
        </p:spPr>
        <p:txBody>
          <a:bodyPr lIns="34289" rIns="34289"/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20158179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image" Target="../media/image1.jpg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7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5"/>
          <p:cNvCxnSpPr/>
          <p:nvPr/>
        </p:nvCxnSpPr>
        <p:spPr>
          <a:xfrm>
            <a:off x="560584" y="582123"/>
            <a:ext cx="8208000" cy="0"/>
          </a:xfrm>
          <a:prstGeom prst="straightConnector1">
            <a:avLst/>
          </a:prstGeom>
          <a:noFill/>
          <a:ln w="19050" cap="flat" cmpd="sng">
            <a:solidFill>
              <a:srgbClr val="CC8CA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5" name="Google Shape;65;p15" descr="Shape 222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7864818" y="216298"/>
            <a:ext cx="874028" cy="3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68313" y="789384"/>
            <a:ext cx="8280600" cy="3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67545" y="51849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182177" y="4814674"/>
            <a:ext cx="2052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900"/>
              <a:buFont typeface="Open Sans Light"/>
              <a:buNone/>
              <a:defRPr sz="900" b="0" i="0" u="none" strike="noStrike" cap="none">
                <a:solidFill>
                  <a:srgbClr val="8B8B8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77" r:id="rId44"/>
    <p:sldLayoutId id="2147483778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machat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hyperlink" Target="https://www.instagram.com/mamachat_org/?hl=it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video" Target="https://www.youtube.com/embed/HGumpLuAZLw?feature=oembed" TargetMode="External"/><Relationship Id="rId7" Type="http://schemas.openxmlformats.org/officeDocument/2006/relationships/image" Target="../media/image45.jpeg"/><Relationship Id="rId2" Type="http://schemas.openxmlformats.org/officeDocument/2006/relationships/video" Target="https://www.youtube.com/embed/RCCoPdbq6bU?feature=oembed" TargetMode="External"/><Relationship Id="rId1" Type="http://schemas.openxmlformats.org/officeDocument/2006/relationships/video" Target="https://www.youtube.com/embed/xegZ-XJOy7E?feature=oembed" TargetMode="Externa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lamiastoriainvisibile.it/" TargetMode="Externa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amachat.org?subject=Mail%20Contatto" TargetMode="External"/><Relationship Id="rId2" Type="http://schemas.openxmlformats.org/officeDocument/2006/relationships/hyperlink" Target="http://www.mamachat.org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etefiocchi.savethechildren.it/ente/mama-chat-sostegno-online/" TargetMode="External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hyperlink" Target="https://impactchallenge.withgoogle.com/safety2019/charities/mama-chat" TargetMode="Externa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g"/><Relationship Id="rId11" Type="http://schemas.openxmlformats.org/officeDocument/2006/relationships/image" Target="../media/image16.png"/><Relationship Id="rId5" Type="http://schemas.openxmlformats.org/officeDocument/2006/relationships/image" Target="../media/image13.jp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://www.regione.lombardia.it/wps/portal/istituzionale/HP/servizi-e-informazioni/enti-e-operatori/sistema-sociale-regionale/pari-opportunit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hyperlink" Target="https://www.wired.it/economia/start-up/2018/05/25/welfare-together-startup-sociale/" TargetMode="External"/><Relationship Id="rId7" Type="http://schemas.openxmlformats.org/officeDocument/2006/relationships/hyperlink" Target="https://retefiocchi.savethechildren.it/ente/mama-chat-sostegno-online/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31"/>
          <p:cNvSpPr txBox="1"/>
          <p:nvPr/>
        </p:nvSpPr>
        <p:spPr>
          <a:xfrm>
            <a:off x="89250" y="2917700"/>
            <a:ext cx="899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Dal 2017 il primo servizio di assistenza psicologica online per donne e ragazzi in difficoltà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www.mamachat.org</a:t>
            </a:r>
            <a:endParaRPr sz="1600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1" name="Google Shape;1081;p131"/>
          <p:cNvSpPr/>
          <p:nvPr/>
        </p:nvSpPr>
        <p:spPr>
          <a:xfrm>
            <a:off x="3678447" y="4899875"/>
            <a:ext cx="18165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 b="0" i="1" u="none" strike="noStrike" cap="none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rPr>
              <a:t>Copyright Mama Chat 202</a:t>
            </a:r>
            <a:r>
              <a:rPr lang="it" sz="700" i="1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rPr>
              <a:t>2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31"/>
          <p:cNvSpPr txBox="1"/>
          <p:nvPr/>
        </p:nvSpPr>
        <p:spPr>
          <a:xfrm>
            <a:off x="1584000" y="1555400"/>
            <a:ext cx="59760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500">
                <a:solidFill>
                  <a:srgbClr val="E8BDCF"/>
                </a:solidFill>
                <a:latin typeface="Lobster"/>
                <a:ea typeface="Lobster"/>
                <a:cs typeface="Lobster"/>
                <a:sym typeface="Lobster"/>
              </a:rPr>
              <a:t>Mama Chat</a:t>
            </a:r>
            <a:endParaRPr sz="8500">
              <a:solidFill>
                <a:srgbClr val="E8BDC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83" name="Google Shape;1083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713" y="4273295"/>
            <a:ext cx="574575" cy="4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206857" y="4874276"/>
            <a:ext cx="148642" cy="1154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939" name="Shape 465"/>
          <p:cNvSpPr/>
          <p:nvPr/>
        </p:nvSpPr>
        <p:spPr>
          <a:xfrm>
            <a:off x="560585" y="582123"/>
            <a:ext cx="8208002" cy="1"/>
          </a:xfrm>
          <a:prstGeom prst="line">
            <a:avLst/>
          </a:prstGeom>
          <a:ln w="19050">
            <a:solidFill>
              <a:srgbClr val="CC8CA2"/>
            </a:solidFill>
          </a:ln>
        </p:spPr>
        <p:txBody>
          <a:bodyPr lIns="34289" rIns="34289"/>
          <a:lstStyle/>
          <a:p>
            <a:endParaRPr sz="1050"/>
          </a:p>
        </p:txBody>
      </p:sp>
      <p:sp>
        <p:nvSpPr>
          <p:cNvPr id="940" name="Titolo 3"/>
          <p:cNvSpPr txBox="1">
            <a:spLocks noGrp="1"/>
          </p:cNvSpPr>
          <p:nvPr>
            <p:ph type="title"/>
          </p:nvPr>
        </p:nvSpPr>
        <p:spPr>
          <a:xfrm>
            <a:off x="467544" y="51848"/>
            <a:ext cx="8262802" cy="509354"/>
          </a:xfrm>
          <a:prstGeom prst="rect">
            <a:avLst/>
          </a:prstGeom>
        </p:spPr>
        <p:txBody>
          <a:bodyPr/>
          <a:lstStyle/>
          <a:p>
            <a:r>
              <a:t>Metodologia d’Intervento - API</a:t>
            </a:r>
          </a:p>
        </p:txBody>
      </p:sp>
      <p:grpSp>
        <p:nvGrpSpPr>
          <p:cNvPr id="943" name="Rettangolo 15"/>
          <p:cNvGrpSpPr/>
          <p:nvPr/>
        </p:nvGrpSpPr>
        <p:grpSpPr>
          <a:xfrm>
            <a:off x="0" y="591301"/>
            <a:ext cx="9144000" cy="816686"/>
            <a:chOff x="0" y="0"/>
            <a:chExt cx="12192000" cy="1088914"/>
          </a:xfrm>
        </p:grpSpPr>
        <p:sp>
          <p:nvSpPr>
            <p:cNvPr id="941" name="Rettangolo"/>
            <p:cNvSpPr/>
            <p:nvPr/>
          </p:nvSpPr>
          <p:spPr>
            <a:xfrm>
              <a:off x="0" y="0"/>
              <a:ext cx="12192000" cy="108891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2000" i="1"/>
              </a:pPr>
              <a:endParaRPr sz="1500"/>
            </a:p>
          </p:txBody>
        </p:sp>
        <p:sp>
          <p:nvSpPr>
            <p:cNvPr id="942" name="Dopo un primo ascolto attivo, l’obiettivo è indirizzare utenti mai intercettate prima o accolte, inviandole ai centri del territorio: Consultori, Ospedali, Servizi alla Persona, Sportelli, Centri Anti-Violenza"/>
            <p:cNvSpPr txBox="1"/>
            <p:nvPr/>
          </p:nvSpPr>
          <p:spPr>
            <a:xfrm>
              <a:off x="45719" y="190515"/>
              <a:ext cx="12100561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 sz="2000"/>
              </a:pPr>
              <a:r>
                <a:rPr sz="1500"/>
                <a:t>Dopo un primo ascolto attivo, l’obiettivo è </a:t>
              </a:r>
              <a:r>
                <a:rPr sz="1500" b="1"/>
                <a:t>indirizzare utenti mai intercettate prima </a:t>
              </a:r>
              <a:r>
                <a:rPr sz="1500"/>
                <a:t>o accolte, inviandole ai centri del territorio: </a:t>
              </a:r>
              <a:r>
                <a:rPr sz="1500" i="1"/>
                <a:t>Consultori, Ospedali, Servizi alla Persona, Sportelli, Centri Anti-Violenza</a:t>
              </a:r>
            </a:p>
          </p:txBody>
        </p:sp>
      </p:grpSp>
      <p:grpSp>
        <p:nvGrpSpPr>
          <p:cNvPr id="950" name="Gruppo 36"/>
          <p:cNvGrpSpPr/>
          <p:nvPr/>
        </p:nvGrpSpPr>
        <p:grpSpPr>
          <a:xfrm>
            <a:off x="615796" y="1587679"/>
            <a:ext cx="2489511" cy="1358423"/>
            <a:chOff x="0" y="-1"/>
            <a:chExt cx="3319347" cy="1811229"/>
          </a:xfrm>
        </p:grpSpPr>
        <p:grpSp>
          <p:nvGrpSpPr>
            <p:cNvPr id="948" name="Group 3"/>
            <p:cNvGrpSpPr/>
            <p:nvPr/>
          </p:nvGrpSpPr>
          <p:grpSpPr>
            <a:xfrm>
              <a:off x="0" y="-1"/>
              <a:ext cx="3319347" cy="1536040"/>
              <a:chOff x="0" y="0"/>
              <a:chExt cx="3319346" cy="1536038"/>
            </a:xfrm>
          </p:grpSpPr>
          <p:sp>
            <p:nvSpPr>
              <p:cNvPr id="944" name="Rounded Rectangle 4"/>
              <p:cNvSpPr/>
              <p:nvPr/>
            </p:nvSpPr>
            <p:spPr>
              <a:xfrm>
                <a:off x="0" y="0"/>
                <a:ext cx="3319346" cy="1536038"/>
              </a:xfrm>
              <a:prstGeom prst="roundRect">
                <a:avLst>
                  <a:gd name="adj" fmla="val 16667"/>
                </a:avLst>
              </a:prstGeom>
              <a:solidFill>
                <a:srgbClr val="EB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20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500"/>
              </a:p>
            </p:txBody>
          </p:sp>
          <p:grpSp>
            <p:nvGrpSpPr>
              <p:cNvPr id="947" name="Content Placeholder 2"/>
              <p:cNvGrpSpPr/>
              <p:nvPr/>
            </p:nvGrpSpPr>
            <p:grpSpPr>
              <a:xfrm>
                <a:off x="430043" y="331912"/>
                <a:ext cx="2459262" cy="925634"/>
                <a:chOff x="0" y="-1"/>
                <a:chExt cx="2459260" cy="925633"/>
              </a:xfrm>
            </p:grpSpPr>
            <p:sp>
              <p:nvSpPr>
                <p:cNvPr id="945" name="Rettangolo"/>
                <p:cNvSpPr/>
                <p:nvPr/>
              </p:nvSpPr>
              <p:spPr>
                <a:xfrm>
                  <a:off x="0" y="-1"/>
                  <a:ext cx="2459260" cy="925633"/>
                </a:xfrm>
                <a:prstGeom prst="rect">
                  <a:avLst/>
                </a:prstGeom>
                <a:solidFill>
                  <a:srgbClr val="EBD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spcBef>
                      <a:spcPts val="225"/>
                    </a:spcBef>
                    <a:defRPr sz="1400">
                      <a:solidFill>
                        <a:srgbClr val="A6A6A6"/>
                      </a:solidFill>
                    </a:defRPr>
                  </a:pPr>
                  <a:endParaRPr sz="1050"/>
                </a:p>
              </p:txBody>
            </p:sp>
            <p:sp>
              <p:nvSpPr>
                <p:cNvPr id="946" name="ASCOLTO"/>
                <p:cNvSpPr txBox="1"/>
                <p:nvPr/>
              </p:nvSpPr>
              <p:spPr>
                <a:xfrm>
                  <a:off x="60960" y="247372"/>
                  <a:ext cx="2337340" cy="4308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20" tIns="45720" rIns="45720" bIns="45720" numCol="1" anchor="ctr">
                  <a:spAutoFit/>
                </a:bodyPr>
                <a:lstStyle>
                  <a:lvl1pPr algn="ctr">
                    <a:spcBef>
                      <a:spcPts val="400"/>
                    </a:spcBef>
                    <a:defRPr sz="2000" b="1"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500"/>
                    <a:t>ASCOLTO</a:t>
                  </a:r>
                </a:p>
              </p:txBody>
            </p:sp>
          </p:grpSp>
        </p:grpSp>
        <p:sp>
          <p:nvSpPr>
            <p:cNvPr id="949" name="Isosceles Triangle 10"/>
            <p:cNvSpPr/>
            <p:nvPr/>
          </p:nvSpPr>
          <p:spPr>
            <a:xfrm rot="10800000" flipH="1">
              <a:off x="1536734" y="1547689"/>
              <a:ext cx="245878" cy="263539"/>
            </a:xfrm>
            <a:prstGeom prst="triangle">
              <a:avLst/>
            </a:prstGeom>
            <a:solidFill>
              <a:srgbClr val="EBD0D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2000">
                  <a:latin typeface="+mj-lt"/>
                  <a:ea typeface="+mj-ea"/>
                  <a:cs typeface="+mj-cs"/>
                  <a:sym typeface="Calibri"/>
                </a:defRPr>
              </a:pPr>
              <a:endParaRPr sz="1500"/>
            </a:p>
          </p:txBody>
        </p:sp>
      </p:grpSp>
      <p:sp>
        <p:nvSpPr>
          <p:cNvPr id="951" name="TextBox 37"/>
          <p:cNvSpPr txBox="1"/>
          <p:nvPr/>
        </p:nvSpPr>
        <p:spPr>
          <a:xfrm>
            <a:off x="3272857" y="2919544"/>
            <a:ext cx="2386564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sz="1050"/>
              <a:t>Preveniamo l’</a:t>
            </a:r>
            <a:r>
              <a:rPr sz="1050" b="1"/>
              <a:t>aggravarsi </a:t>
            </a:r>
            <a:r>
              <a:rPr sz="1050"/>
              <a:t>di situazioni a </a:t>
            </a:r>
            <a:r>
              <a:rPr sz="1050" b="1"/>
              <a:t>rischio</a:t>
            </a:r>
            <a:r>
              <a:rPr sz="1050"/>
              <a:t> di </a:t>
            </a:r>
            <a:r>
              <a:rPr sz="1050" b="1"/>
              <a:t>violenza </a:t>
            </a:r>
            <a:r>
              <a:rPr sz="1050"/>
              <a:t>e  di </a:t>
            </a:r>
            <a:r>
              <a:rPr sz="1050" b="1"/>
              <a:t>malessere </a:t>
            </a:r>
            <a:r>
              <a:rPr sz="1050"/>
              <a:t>psicologico. Proteggiamo dando </a:t>
            </a:r>
            <a:r>
              <a:rPr sz="1050" b="1"/>
              <a:t>coraggio</a:t>
            </a:r>
            <a:r>
              <a:rPr sz="1050"/>
              <a:t> alle </a:t>
            </a:r>
            <a:r>
              <a:rPr sz="1050" b="1"/>
              <a:t>donne </a:t>
            </a:r>
            <a:r>
              <a:rPr sz="1050"/>
              <a:t>per prendersi </a:t>
            </a:r>
            <a:r>
              <a:rPr sz="1050" b="1" i="1"/>
              <a:t>cura di sé</a:t>
            </a:r>
          </a:p>
        </p:txBody>
      </p:sp>
      <p:sp>
        <p:nvSpPr>
          <p:cNvPr id="952" name="TextBox 37"/>
          <p:cNvSpPr txBox="1"/>
          <p:nvPr/>
        </p:nvSpPr>
        <p:spPr>
          <a:xfrm>
            <a:off x="662058" y="2876692"/>
            <a:ext cx="2366511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sz="1050"/>
              <a:t>Le operatrici di Mama Chat </a:t>
            </a:r>
            <a:r>
              <a:rPr sz="1050" b="1"/>
              <a:t>professioniste </a:t>
            </a:r>
            <a:r>
              <a:rPr sz="1050"/>
              <a:t>del settore, ascoltano </a:t>
            </a:r>
            <a:r>
              <a:rPr sz="1050" b="1"/>
              <a:t>empaticamente </a:t>
            </a:r>
            <a:r>
              <a:rPr sz="1050"/>
              <a:t>per capire la situazione, </a:t>
            </a:r>
            <a:r>
              <a:rPr sz="1050" b="1"/>
              <a:t>senza sostituirsi</a:t>
            </a:r>
            <a:r>
              <a:rPr sz="1050"/>
              <a:t> a terapie o sessioni cliniche</a:t>
            </a:r>
          </a:p>
        </p:txBody>
      </p:sp>
      <p:grpSp>
        <p:nvGrpSpPr>
          <p:cNvPr id="958" name="Group 7"/>
          <p:cNvGrpSpPr/>
          <p:nvPr/>
        </p:nvGrpSpPr>
        <p:grpSpPr>
          <a:xfrm>
            <a:off x="3327245" y="1589391"/>
            <a:ext cx="2489511" cy="1354999"/>
            <a:chOff x="0" y="-1"/>
            <a:chExt cx="3319346" cy="1806664"/>
          </a:xfrm>
        </p:grpSpPr>
        <p:sp>
          <p:nvSpPr>
            <p:cNvPr id="953" name="Rounded Rectangle 8"/>
            <p:cNvSpPr/>
            <p:nvPr/>
          </p:nvSpPr>
          <p:spPr>
            <a:xfrm>
              <a:off x="0" y="-1"/>
              <a:ext cx="3319346" cy="1536041"/>
            </a:xfrm>
            <a:prstGeom prst="roundRect">
              <a:avLst>
                <a:gd name="adj" fmla="val 16667"/>
              </a:avLst>
            </a:prstGeom>
            <a:solidFill>
              <a:srgbClr val="F1EBF6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2000">
                  <a:latin typeface="+mj-lt"/>
                  <a:ea typeface="+mj-ea"/>
                  <a:cs typeface="+mj-cs"/>
                  <a:sym typeface="Calibri"/>
                </a:defRPr>
              </a:pPr>
              <a:endParaRPr sz="1500"/>
            </a:p>
          </p:txBody>
        </p:sp>
        <p:grpSp>
          <p:nvGrpSpPr>
            <p:cNvPr id="956" name="Content Placeholder 2"/>
            <p:cNvGrpSpPr/>
            <p:nvPr/>
          </p:nvGrpSpPr>
          <p:grpSpPr>
            <a:xfrm>
              <a:off x="430043" y="331914"/>
              <a:ext cx="2459262" cy="925633"/>
              <a:chOff x="0" y="0"/>
              <a:chExt cx="2459260" cy="925632"/>
            </a:xfrm>
          </p:grpSpPr>
          <p:sp>
            <p:nvSpPr>
              <p:cNvPr id="954" name="Rettangolo"/>
              <p:cNvSpPr/>
              <p:nvPr/>
            </p:nvSpPr>
            <p:spPr>
              <a:xfrm>
                <a:off x="0" y="0"/>
                <a:ext cx="2459260" cy="925632"/>
              </a:xfrm>
              <a:prstGeom prst="rect">
                <a:avLst/>
              </a:prstGeom>
              <a:solidFill>
                <a:srgbClr val="F1EB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spcBef>
                    <a:spcPts val="225"/>
                  </a:spcBef>
                  <a:defRPr sz="1400">
                    <a:solidFill>
                      <a:srgbClr val="A6A6A6"/>
                    </a:solidFill>
                  </a:defRPr>
                </a:pPr>
                <a:endParaRPr sz="1050"/>
              </a:p>
            </p:txBody>
          </p:sp>
          <p:sp>
            <p:nvSpPr>
              <p:cNvPr id="955" name="PREVENZIONE e PROTEZIONE"/>
              <p:cNvSpPr txBox="1"/>
              <p:nvPr/>
            </p:nvSpPr>
            <p:spPr>
              <a:xfrm>
                <a:off x="60960" y="93485"/>
                <a:ext cx="2337340" cy="738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20" tIns="45720" rIns="45720" bIns="45720" numCol="1" anchor="ctr">
                <a:spAutoFit/>
              </a:bodyPr>
              <a:lstStyle>
                <a:lvl1pPr algn="ctr">
                  <a:spcBef>
                    <a:spcPts val="400"/>
                  </a:spcBef>
                  <a:defRPr sz="2000" b="1"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sz="1500"/>
                  <a:t>PREVENZIONE e PROTEZIONE</a:t>
                </a:r>
              </a:p>
            </p:txBody>
          </p:sp>
        </p:grpSp>
        <p:sp>
          <p:nvSpPr>
            <p:cNvPr id="957" name="Isosceles Triangle 10"/>
            <p:cNvSpPr/>
            <p:nvPr/>
          </p:nvSpPr>
          <p:spPr>
            <a:xfrm rot="10800000" flipH="1">
              <a:off x="1504409" y="1543124"/>
              <a:ext cx="245878" cy="263539"/>
            </a:xfrm>
            <a:prstGeom prst="triangle">
              <a:avLst/>
            </a:prstGeom>
            <a:solidFill>
              <a:srgbClr val="F1EBF6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2000">
                  <a:latin typeface="+mj-lt"/>
                  <a:ea typeface="+mj-ea"/>
                  <a:cs typeface="+mj-cs"/>
                  <a:sym typeface="Calibri"/>
                </a:defRPr>
              </a:pPr>
              <a:endParaRPr sz="1500"/>
            </a:p>
          </p:txBody>
        </p:sp>
      </p:grpSp>
      <p:grpSp>
        <p:nvGrpSpPr>
          <p:cNvPr id="965" name="Gruppo 12"/>
          <p:cNvGrpSpPr/>
          <p:nvPr/>
        </p:nvGrpSpPr>
        <p:grpSpPr>
          <a:xfrm>
            <a:off x="6038695" y="1589391"/>
            <a:ext cx="2489511" cy="1354999"/>
            <a:chOff x="0" y="-1"/>
            <a:chExt cx="3319347" cy="1806664"/>
          </a:xfrm>
        </p:grpSpPr>
        <p:grpSp>
          <p:nvGrpSpPr>
            <p:cNvPr id="963" name="Group 11"/>
            <p:cNvGrpSpPr/>
            <p:nvPr/>
          </p:nvGrpSpPr>
          <p:grpSpPr>
            <a:xfrm>
              <a:off x="0" y="-1"/>
              <a:ext cx="3319347" cy="1536042"/>
              <a:chOff x="0" y="0"/>
              <a:chExt cx="3319346" cy="1536040"/>
            </a:xfrm>
          </p:grpSpPr>
          <p:sp>
            <p:nvSpPr>
              <p:cNvPr id="959" name="Rounded Rectangle 12"/>
              <p:cNvSpPr/>
              <p:nvPr/>
            </p:nvSpPr>
            <p:spPr>
              <a:xfrm>
                <a:off x="0" y="0"/>
                <a:ext cx="3319346" cy="1536040"/>
              </a:xfrm>
              <a:prstGeom prst="roundRect">
                <a:avLst>
                  <a:gd name="adj" fmla="val 16667"/>
                </a:avLst>
              </a:prstGeom>
              <a:solidFill>
                <a:srgbClr val="AFC2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20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500"/>
              </a:p>
            </p:txBody>
          </p:sp>
          <p:grpSp>
            <p:nvGrpSpPr>
              <p:cNvPr id="962" name="Content Placeholder 2"/>
              <p:cNvGrpSpPr/>
              <p:nvPr/>
            </p:nvGrpSpPr>
            <p:grpSpPr>
              <a:xfrm>
                <a:off x="438826" y="331914"/>
                <a:ext cx="2441696" cy="925634"/>
                <a:chOff x="0" y="0"/>
                <a:chExt cx="2441695" cy="925632"/>
              </a:xfrm>
            </p:grpSpPr>
            <p:sp>
              <p:nvSpPr>
                <p:cNvPr id="960" name="Rettangolo"/>
                <p:cNvSpPr/>
                <p:nvPr/>
              </p:nvSpPr>
              <p:spPr>
                <a:xfrm>
                  <a:off x="0" y="0"/>
                  <a:ext cx="2441695" cy="925632"/>
                </a:xfrm>
                <a:prstGeom prst="rect">
                  <a:avLst/>
                </a:prstGeom>
                <a:solidFill>
                  <a:srgbClr val="AFC2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spcBef>
                      <a:spcPts val="225"/>
                    </a:spcBef>
                    <a:defRPr sz="1400">
                      <a:solidFill>
                        <a:srgbClr val="A6A6A6"/>
                      </a:solidFill>
                    </a:defRPr>
                  </a:pPr>
                  <a:endParaRPr sz="1050"/>
                </a:p>
              </p:txBody>
            </p:sp>
            <p:sp>
              <p:nvSpPr>
                <p:cNvPr id="961" name="INFORMAZIONE e INDIRIZZAMENTO"/>
                <p:cNvSpPr txBox="1"/>
                <p:nvPr/>
              </p:nvSpPr>
              <p:spPr>
                <a:xfrm>
                  <a:off x="60960" y="93485"/>
                  <a:ext cx="2319775" cy="7386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20" tIns="45720" rIns="45720" bIns="45720" numCol="1" anchor="ctr">
                  <a:spAutoFit/>
                </a:bodyPr>
                <a:lstStyle>
                  <a:lvl1pPr algn="ctr">
                    <a:spcBef>
                      <a:spcPts val="400"/>
                    </a:spcBef>
                    <a:defRPr sz="2000" b="1"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500"/>
                    <a:t>INFORMAZIONE e INDIRIZZAMENTO</a:t>
                  </a:r>
                </a:p>
              </p:txBody>
            </p:sp>
          </p:grpSp>
        </p:grpSp>
        <p:sp>
          <p:nvSpPr>
            <p:cNvPr id="964" name="Isosceles Triangle 10"/>
            <p:cNvSpPr/>
            <p:nvPr/>
          </p:nvSpPr>
          <p:spPr>
            <a:xfrm rot="10800000" flipH="1">
              <a:off x="1536734" y="1543124"/>
              <a:ext cx="245878" cy="263539"/>
            </a:xfrm>
            <a:prstGeom prst="triangle">
              <a:avLst/>
            </a:prstGeom>
            <a:solidFill>
              <a:srgbClr val="F5F7F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2000">
                  <a:latin typeface="+mj-lt"/>
                  <a:ea typeface="+mj-ea"/>
                  <a:cs typeface="+mj-cs"/>
                  <a:sym typeface="Calibri"/>
                </a:defRPr>
              </a:pPr>
              <a:endParaRPr sz="1500"/>
            </a:p>
          </p:txBody>
        </p:sp>
      </p:grpSp>
      <p:sp>
        <p:nvSpPr>
          <p:cNvPr id="966" name="TextBox 37"/>
          <p:cNvSpPr txBox="1"/>
          <p:nvPr/>
        </p:nvSpPr>
        <p:spPr>
          <a:xfrm>
            <a:off x="6214100" y="2919544"/>
            <a:ext cx="213869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sz="1050"/>
              <a:t>Informiamo le utenti delle </a:t>
            </a:r>
            <a:r>
              <a:rPr sz="1050" b="1"/>
              <a:t>opzioni</a:t>
            </a:r>
            <a:r>
              <a:rPr sz="1050"/>
              <a:t> a cui hanno </a:t>
            </a:r>
            <a:r>
              <a:rPr sz="1050" b="1"/>
              <a:t>diritto</a:t>
            </a:r>
            <a:r>
              <a:rPr sz="1050"/>
              <a:t> e indirizziamo al servizio più </a:t>
            </a:r>
            <a:r>
              <a:rPr sz="1050" b="1"/>
              <a:t>adatto </a:t>
            </a:r>
            <a:r>
              <a:rPr sz="1050"/>
              <a:t>a rispondere </a:t>
            </a:r>
            <a:r>
              <a:rPr sz="1050" b="1"/>
              <a:t>ai bisogni </a:t>
            </a:r>
            <a:r>
              <a:rPr sz="1050"/>
              <a:t>di ognuna</a:t>
            </a:r>
          </a:p>
        </p:txBody>
      </p:sp>
      <p:grpSp>
        <p:nvGrpSpPr>
          <p:cNvPr id="969" name="Rettangolo 23"/>
          <p:cNvGrpSpPr/>
          <p:nvPr/>
        </p:nvGrpSpPr>
        <p:grpSpPr>
          <a:xfrm>
            <a:off x="0" y="4251266"/>
            <a:ext cx="9144000" cy="892235"/>
            <a:chOff x="0" y="0"/>
            <a:chExt cx="12192000" cy="1189644"/>
          </a:xfrm>
        </p:grpSpPr>
        <p:sp>
          <p:nvSpPr>
            <p:cNvPr id="967" name="Rettangolo"/>
            <p:cNvSpPr/>
            <p:nvPr/>
          </p:nvSpPr>
          <p:spPr>
            <a:xfrm>
              <a:off x="0" y="0"/>
              <a:ext cx="12192000" cy="118964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968" name="Networking: La forza dell’indirizzamento di Mama Chat è data dalla rete territoriale e al lavoro con Partner (Save the Children, ASL, consultori, associazioni, centri per le donne)"/>
            <p:cNvSpPr txBox="1"/>
            <p:nvPr/>
          </p:nvSpPr>
          <p:spPr>
            <a:xfrm>
              <a:off x="45719" y="240879"/>
              <a:ext cx="12100561" cy="707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2000" b="1" i="1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1500"/>
                <a:t>Networking: La forza dell’indirizzamento di Mama Chat è data dalla rete territoriale e al lavoro con Partner (Save the Children, ASL, consultori, associazioni, centri per le donne) 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83019" y="4874276"/>
            <a:ext cx="196318" cy="34616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974" name="Titolo 2"/>
          <p:cNvSpPr txBox="1">
            <a:spLocks noGrp="1"/>
          </p:cNvSpPr>
          <p:nvPr>
            <p:ph type="title"/>
          </p:nvPr>
        </p:nvSpPr>
        <p:spPr>
          <a:xfrm>
            <a:off x="467544" y="51848"/>
            <a:ext cx="8262802" cy="5093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 b="1">
                <a:solidFill>
                  <a:srgbClr val="000000"/>
                </a:solidFill>
              </a:defRPr>
            </a:lvl1pPr>
          </a:lstStyle>
          <a:p>
            <a:r>
              <a:t>Metodologia d’Intervento – Invio ai Servizi Territoriali</a:t>
            </a:r>
          </a:p>
        </p:txBody>
      </p:sp>
      <p:grpSp>
        <p:nvGrpSpPr>
          <p:cNvPr id="977" name="Rettangolo 3"/>
          <p:cNvGrpSpPr/>
          <p:nvPr/>
        </p:nvGrpSpPr>
        <p:grpSpPr>
          <a:xfrm>
            <a:off x="0" y="591036"/>
            <a:ext cx="9144000" cy="816686"/>
            <a:chOff x="0" y="0"/>
            <a:chExt cx="12192000" cy="1088914"/>
          </a:xfrm>
        </p:grpSpPr>
        <p:sp>
          <p:nvSpPr>
            <p:cNvPr id="975" name="Rettangolo"/>
            <p:cNvSpPr/>
            <p:nvPr/>
          </p:nvSpPr>
          <p:spPr>
            <a:xfrm>
              <a:off x="0" y="0"/>
              <a:ext cx="12192000" cy="108891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600" i="1"/>
              </a:pPr>
              <a:endParaRPr sz="1200"/>
            </a:p>
          </p:txBody>
        </p:sp>
        <p:sp>
          <p:nvSpPr>
            <p:cNvPr id="976" name="Dopo un primo ascolto attivo, lo sportello di Mama Chat è in grado di indirizzare utenti non ancora intercettate o accolte, inviando beneficiari consapevoli e informati ai: Consultori, Ospedali, Servizi alla Persona, Sportelli, Centri Anti-Violenza"/>
            <p:cNvSpPr txBox="1"/>
            <p:nvPr/>
          </p:nvSpPr>
          <p:spPr>
            <a:xfrm>
              <a:off x="45719" y="252071"/>
              <a:ext cx="1210056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 sz="1600"/>
              </a:pPr>
              <a:r>
                <a:rPr sz="1200"/>
                <a:t>Dopo un primo ascolto attivo, lo sportello di Mama Chat è in grado di </a:t>
              </a:r>
              <a:r>
                <a:rPr sz="1200" b="1"/>
                <a:t>indirizzare utenti non ancora intercettate </a:t>
              </a:r>
              <a:r>
                <a:rPr sz="1200"/>
                <a:t>o accolte, inviando beneficiari consapevoli e informati ai: </a:t>
              </a:r>
              <a:r>
                <a:rPr sz="1200" i="1"/>
                <a:t>Consultori, Ospedali, Servizi alla Persona, Sportelli, Centri Anti-Violenza</a:t>
              </a:r>
            </a:p>
          </p:txBody>
        </p:sp>
      </p:grpSp>
      <p:grpSp>
        <p:nvGrpSpPr>
          <p:cNvPr id="996" name="Gruppo 21"/>
          <p:cNvGrpSpPr/>
          <p:nvPr/>
        </p:nvGrpSpPr>
        <p:grpSpPr>
          <a:xfrm>
            <a:off x="728956" y="2050998"/>
            <a:ext cx="7686091" cy="715324"/>
            <a:chOff x="0" y="-1"/>
            <a:chExt cx="10248120" cy="953764"/>
          </a:xfrm>
        </p:grpSpPr>
        <p:grpSp>
          <p:nvGrpSpPr>
            <p:cNvPr id="984" name="Gruppo 4"/>
            <p:cNvGrpSpPr/>
            <p:nvPr/>
          </p:nvGrpSpPr>
          <p:grpSpPr>
            <a:xfrm>
              <a:off x="0" y="0"/>
              <a:ext cx="3182903" cy="953763"/>
              <a:chOff x="0" y="0"/>
              <a:chExt cx="3182902" cy="953761"/>
            </a:xfrm>
          </p:grpSpPr>
          <p:grpSp>
            <p:nvGrpSpPr>
              <p:cNvPr id="982" name="Group 3"/>
              <p:cNvGrpSpPr/>
              <p:nvPr/>
            </p:nvGrpSpPr>
            <p:grpSpPr>
              <a:xfrm>
                <a:off x="0" y="0"/>
                <a:ext cx="3017589" cy="953761"/>
                <a:chOff x="0" y="0"/>
                <a:chExt cx="3017588" cy="953760"/>
              </a:xfrm>
            </p:grpSpPr>
            <p:sp>
              <p:nvSpPr>
                <p:cNvPr id="978" name="Rounded Rectangle 4"/>
                <p:cNvSpPr/>
                <p:nvPr/>
              </p:nvSpPr>
              <p:spPr>
                <a:xfrm>
                  <a:off x="0" y="0"/>
                  <a:ext cx="3017588" cy="9537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BD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defRPr sz="1600"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 sz="1200"/>
                </a:p>
              </p:txBody>
            </p:sp>
            <p:grpSp>
              <p:nvGrpSpPr>
                <p:cNvPr id="981" name="Content Placeholder 2"/>
                <p:cNvGrpSpPr/>
                <p:nvPr/>
              </p:nvGrpSpPr>
              <p:grpSpPr>
                <a:xfrm>
                  <a:off x="390948" y="62580"/>
                  <a:ext cx="2235693" cy="861770"/>
                  <a:chOff x="0" y="-7974"/>
                  <a:chExt cx="2235692" cy="861769"/>
                </a:xfrm>
              </p:grpSpPr>
              <p:sp>
                <p:nvSpPr>
                  <p:cNvPr id="979" name="Rettangolo"/>
                  <p:cNvSpPr/>
                  <p:nvPr/>
                </p:nvSpPr>
                <p:spPr>
                  <a:xfrm>
                    <a:off x="0" y="135538"/>
                    <a:ext cx="2235692" cy="574744"/>
                  </a:xfrm>
                  <a:prstGeom prst="rect">
                    <a:avLst/>
                  </a:prstGeom>
                  <a:solidFill>
                    <a:srgbClr val="EBD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>
                      <a:spcBef>
                        <a:spcPts val="225"/>
                      </a:spcBef>
                      <a:defRPr sz="1400">
                        <a:solidFill>
                          <a:srgbClr val="A6A6A6"/>
                        </a:solidFill>
                      </a:defRPr>
                    </a:pPr>
                    <a:endParaRPr sz="1050"/>
                  </a:p>
                </p:txBody>
              </p:sp>
              <p:sp>
                <p:nvSpPr>
                  <p:cNvPr id="980" name="TIPOLOGIA DI RICHIESTA E GRAVITA’"/>
                  <p:cNvSpPr txBox="1"/>
                  <p:nvPr/>
                </p:nvSpPr>
                <p:spPr>
                  <a:xfrm>
                    <a:off x="60960" y="-7974"/>
                    <a:ext cx="2113771" cy="8617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20" tIns="45720" rIns="45720" bIns="45720" numCol="1" anchor="ctr">
                    <a:spAutoFit/>
                  </a:bodyPr>
                  <a:lstStyle>
                    <a:lvl1pPr algn="ctr">
                      <a:spcBef>
                        <a:spcPts val="300"/>
                      </a:spcBef>
                      <a:defRPr sz="1600" b="1"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sz="1200"/>
                      <a:t>TIPOLOGIA DI RICHIESTA E GRAVITA’</a:t>
                    </a:r>
                  </a:p>
                </p:txBody>
              </p:sp>
            </p:grpSp>
          </p:grpSp>
          <p:sp>
            <p:nvSpPr>
              <p:cNvPr id="983" name="Isosceles Triangle 10"/>
              <p:cNvSpPr/>
              <p:nvPr/>
            </p:nvSpPr>
            <p:spPr>
              <a:xfrm rot="5062626" flipH="1">
                <a:off x="2991299" y="418089"/>
                <a:ext cx="203205" cy="180001"/>
              </a:xfrm>
              <a:prstGeom prst="triangle">
                <a:avLst/>
              </a:prstGeom>
              <a:solidFill>
                <a:srgbClr val="EB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6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200"/>
              </a:p>
            </p:txBody>
          </p:sp>
        </p:grpSp>
        <p:grpSp>
          <p:nvGrpSpPr>
            <p:cNvPr id="990" name="Group 7"/>
            <p:cNvGrpSpPr/>
            <p:nvPr/>
          </p:nvGrpSpPr>
          <p:grpSpPr>
            <a:xfrm>
              <a:off x="3615240" y="-1"/>
              <a:ext cx="3197590" cy="953763"/>
              <a:chOff x="0" y="-1"/>
              <a:chExt cx="3197588" cy="953761"/>
            </a:xfrm>
          </p:grpSpPr>
          <p:sp>
            <p:nvSpPr>
              <p:cNvPr id="985" name="Rounded Rectangle 8"/>
              <p:cNvSpPr/>
              <p:nvPr/>
            </p:nvSpPr>
            <p:spPr>
              <a:xfrm>
                <a:off x="0" y="-1"/>
                <a:ext cx="3017588" cy="953761"/>
              </a:xfrm>
              <a:prstGeom prst="roundRect">
                <a:avLst>
                  <a:gd name="adj" fmla="val 16667"/>
                </a:avLst>
              </a:prstGeom>
              <a:solidFill>
                <a:srgbClr val="F1EB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6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200"/>
              </a:p>
            </p:txBody>
          </p:sp>
          <p:grpSp>
            <p:nvGrpSpPr>
              <p:cNvPr id="988" name="Content Placeholder 2"/>
              <p:cNvGrpSpPr/>
              <p:nvPr/>
            </p:nvGrpSpPr>
            <p:grpSpPr>
              <a:xfrm>
                <a:off x="390948" y="62579"/>
                <a:ext cx="2235693" cy="861773"/>
                <a:chOff x="0" y="-7975"/>
                <a:chExt cx="2235692" cy="861770"/>
              </a:xfrm>
            </p:grpSpPr>
            <p:sp>
              <p:nvSpPr>
                <p:cNvPr id="986" name="Rettangolo"/>
                <p:cNvSpPr/>
                <p:nvPr/>
              </p:nvSpPr>
              <p:spPr>
                <a:xfrm>
                  <a:off x="0" y="135538"/>
                  <a:ext cx="2235692" cy="574744"/>
                </a:xfrm>
                <a:prstGeom prst="rect">
                  <a:avLst/>
                </a:prstGeom>
                <a:solidFill>
                  <a:srgbClr val="F1EBF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spcBef>
                      <a:spcPts val="225"/>
                    </a:spcBef>
                    <a:defRPr sz="1400">
                      <a:solidFill>
                        <a:srgbClr val="A6A6A6"/>
                      </a:solidFill>
                    </a:defRPr>
                  </a:pPr>
                  <a:endParaRPr sz="1050"/>
                </a:p>
              </p:txBody>
            </p:sp>
            <p:sp>
              <p:nvSpPr>
                <p:cNvPr id="987" name="IDENTIFICAZIONE OPZIONI DI CURA/INTERVENTO"/>
                <p:cNvSpPr txBox="1"/>
                <p:nvPr/>
              </p:nvSpPr>
              <p:spPr>
                <a:xfrm>
                  <a:off x="60960" y="-7975"/>
                  <a:ext cx="2113771" cy="8617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20" tIns="45720" rIns="45720" bIns="45720" numCol="1" anchor="ctr">
                  <a:spAutoFit/>
                </a:bodyPr>
                <a:lstStyle>
                  <a:lvl1pPr algn="ctr">
                    <a:spcBef>
                      <a:spcPts val="300"/>
                    </a:spcBef>
                    <a:defRPr sz="1600" b="1"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200"/>
                    <a:t>IDENTIFICAZIONE OPZIONI DI CURA/INTERVENTO</a:t>
                  </a:r>
                </a:p>
              </p:txBody>
            </p:sp>
          </p:grpSp>
          <p:sp>
            <p:nvSpPr>
              <p:cNvPr id="989" name="Isosceles Triangle 10"/>
              <p:cNvSpPr/>
              <p:nvPr/>
            </p:nvSpPr>
            <p:spPr>
              <a:xfrm rot="5400000" flipH="1">
                <a:off x="3005985" y="418090"/>
                <a:ext cx="203205" cy="180001"/>
              </a:xfrm>
              <a:prstGeom prst="triangle">
                <a:avLst/>
              </a:prstGeom>
              <a:solidFill>
                <a:srgbClr val="F1EB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6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200"/>
              </a:p>
            </p:txBody>
          </p:sp>
        </p:grpSp>
        <p:grpSp>
          <p:nvGrpSpPr>
            <p:cNvPr id="995" name="Group 11"/>
            <p:cNvGrpSpPr/>
            <p:nvPr/>
          </p:nvGrpSpPr>
          <p:grpSpPr>
            <a:xfrm>
              <a:off x="7230530" y="0"/>
              <a:ext cx="3017590" cy="953762"/>
              <a:chOff x="-1" y="0"/>
              <a:chExt cx="3017588" cy="953761"/>
            </a:xfrm>
          </p:grpSpPr>
          <p:sp>
            <p:nvSpPr>
              <p:cNvPr id="991" name="Rounded Rectangle 12"/>
              <p:cNvSpPr/>
              <p:nvPr/>
            </p:nvSpPr>
            <p:spPr>
              <a:xfrm>
                <a:off x="-1" y="0"/>
                <a:ext cx="3017588" cy="953761"/>
              </a:xfrm>
              <a:prstGeom prst="roundRect">
                <a:avLst>
                  <a:gd name="adj" fmla="val 16667"/>
                </a:avLst>
              </a:prstGeom>
              <a:solidFill>
                <a:srgbClr val="AFC2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6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200"/>
              </a:p>
            </p:txBody>
          </p:sp>
          <p:grpSp>
            <p:nvGrpSpPr>
              <p:cNvPr id="994" name="Content Placeholder 2"/>
              <p:cNvGrpSpPr/>
              <p:nvPr/>
            </p:nvGrpSpPr>
            <p:grpSpPr>
              <a:xfrm>
                <a:off x="398932" y="62579"/>
                <a:ext cx="2219724" cy="861773"/>
                <a:chOff x="0" y="-7976"/>
                <a:chExt cx="2219722" cy="861772"/>
              </a:xfrm>
            </p:grpSpPr>
            <p:sp>
              <p:nvSpPr>
                <p:cNvPr id="992" name="Rettangolo"/>
                <p:cNvSpPr/>
                <p:nvPr/>
              </p:nvSpPr>
              <p:spPr>
                <a:xfrm>
                  <a:off x="0" y="135537"/>
                  <a:ext cx="2219722" cy="574746"/>
                </a:xfrm>
                <a:prstGeom prst="rect">
                  <a:avLst/>
                </a:prstGeom>
                <a:solidFill>
                  <a:srgbClr val="AFC2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spcBef>
                      <a:spcPts val="225"/>
                    </a:spcBef>
                    <a:defRPr sz="1400">
                      <a:solidFill>
                        <a:srgbClr val="A6A6A6"/>
                      </a:solidFill>
                    </a:defRPr>
                  </a:pPr>
                  <a:endParaRPr sz="1050"/>
                </a:p>
              </p:txBody>
            </p:sp>
            <p:sp>
              <p:nvSpPr>
                <p:cNvPr id="993" name="RICERCA SERVIZIO &amp; RICHIESTA FOLLOW-UP"/>
                <p:cNvSpPr txBox="1"/>
                <p:nvPr/>
              </p:nvSpPr>
              <p:spPr>
                <a:xfrm>
                  <a:off x="60960" y="-7976"/>
                  <a:ext cx="2097802" cy="8617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20" tIns="45720" rIns="45720" bIns="45720" numCol="1" anchor="ctr">
                  <a:spAutoFit/>
                </a:bodyPr>
                <a:lstStyle>
                  <a:lvl1pPr algn="ctr">
                    <a:spcBef>
                      <a:spcPts val="300"/>
                    </a:spcBef>
                    <a:defRPr sz="1600" b="1"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200"/>
                    <a:t>RICERCA SERVIZIO &amp; RICHIESTA FOLLOW-UP</a:t>
                  </a:r>
                </a:p>
              </p:txBody>
            </p:sp>
          </p:grpSp>
        </p:grpSp>
      </p:grpSp>
      <p:grpSp>
        <p:nvGrpSpPr>
          <p:cNvPr id="999" name="Rettangolo 18"/>
          <p:cNvGrpSpPr/>
          <p:nvPr/>
        </p:nvGrpSpPr>
        <p:grpSpPr>
          <a:xfrm>
            <a:off x="0" y="3967862"/>
            <a:ext cx="9144000" cy="816687"/>
            <a:chOff x="0" y="0"/>
            <a:chExt cx="12192000" cy="1088914"/>
          </a:xfrm>
        </p:grpSpPr>
        <p:sp>
          <p:nvSpPr>
            <p:cNvPr id="997" name="Rettangolo"/>
            <p:cNvSpPr/>
            <p:nvPr/>
          </p:nvSpPr>
          <p:spPr>
            <a:xfrm>
              <a:off x="0" y="0"/>
              <a:ext cx="12192000" cy="108891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998" name="Nata per non sostituirsi, ma per rafforzare i servizi pre-esistenti sul territorio"/>
            <p:cNvSpPr txBox="1"/>
            <p:nvPr/>
          </p:nvSpPr>
          <p:spPr>
            <a:xfrm>
              <a:off x="45719" y="329014"/>
              <a:ext cx="12100561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2200" b="1" i="1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1650"/>
                <a:t>Nata per non sostituirsi, ma per rafforzare i servizi pre-esistenti sul territorio</a:t>
              </a:r>
            </a:p>
          </p:txBody>
        </p:sp>
      </p:grpSp>
      <p:sp>
        <p:nvSpPr>
          <p:cNvPr id="1000" name="TextBox 37"/>
          <p:cNvSpPr txBox="1"/>
          <p:nvPr/>
        </p:nvSpPr>
        <p:spPr>
          <a:xfrm>
            <a:off x="784864" y="2861067"/>
            <a:ext cx="2151374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sz="1050"/>
              <a:t>Ascolto attivo che individua tipologia richiesta, livello di gravità e situazione familiare</a:t>
            </a:r>
          </a:p>
        </p:txBody>
      </p:sp>
      <p:sp>
        <p:nvSpPr>
          <p:cNvPr id="1001" name="TextBox 37"/>
          <p:cNvSpPr txBox="1"/>
          <p:nvPr/>
        </p:nvSpPr>
        <p:spPr>
          <a:xfrm>
            <a:off x="3371431" y="2864634"/>
            <a:ext cx="2151374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sz="1050"/>
              <a:t>Condividiamo e consigliamo una via d’uscita per affrontare la situazione di bisogno</a:t>
            </a:r>
          </a:p>
        </p:txBody>
      </p:sp>
      <p:sp>
        <p:nvSpPr>
          <p:cNvPr id="1002" name="TextBox 37"/>
          <p:cNvSpPr txBox="1"/>
          <p:nvPr/>
        </p:nvSpPr>
        <p:spPr>
          <a:xfrm>
            <a:off x="6151854" y="2861067"/>
            <a:ext cx="2151374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sz="1050"/>
              <a:t>Ricerca congiunta del servizio, invio indirizzo e istruzioni, richiesta follow-up dell’esperienza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38"/>
          <p:cNvSpPr txBox="1">
            <a:spLocks noGrp="1"/>
          </p:cNvSpPr>
          <p:nvPr>
            <p:ph type="title"/>
          </p:nvPr>
        </p:nvSpPr>
        <p:spPr>
          <a:xfrm>
            <a:off x="562325" y="12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it" sz="2400" dirty="0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I servizi - la psicoterapia online low-cost</a:t>
            </a:r>
            <a:endParaRPr sz="2400" dirty="0">
              <a:solidFill>
                <a:srgbClr val="000000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232" name="Google Shape;1232;p138"/>
          <p:cNvSpPr txBox="1">
            <a:spLocks noGrp="1"/>
          </p:cNvSpPr>
          <p:nvPr>
            <p:ph type="body" idx="4294967295"/>
          </p:nvPr>
        </p:nvSpPr>
        <p:spPr>
          <a:xfrm>
            <a:off x="663250" y="1094318"/>
            <a:ext cx="4343499" cy="3091432"/>
          </a:xfrm>
          <a:prstGeom prst="rect">
            <a:avLst/>
          </a:prstGeom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settembre 2019 Mama Chat, 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grazie al sostegno di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Reale Mutua Foundation 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ha potuto lanciare un nuovo servizio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di psicoterapia online low-cost.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Con lo scopo di avvicinare e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facilitare la popolazione 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all'accesso ad un percorso psicologico altrimenti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costoso 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 spesso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inaccessibile, funge come un consultorio pubblico online</a:t>
            </a:r>
            <a:endParaRPr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Tale servizio si è collocato tra i principali di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supporto psicologico online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in Italia durante il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lockdown del 2020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e continua ad essere una garanzia per ricevere assistenza psicologica a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tariffe accessibili.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L’ente che eroga questo servizio è una Cooperativa Sociale fondata da Mama Chat, in 3 anni oltre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10.000 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sedute erogate.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138"/>
          <p:cNvSpPr/>
          <p:nvPr/>
        </p:nvSpPr>
        <p:spPr>
          <a:xfrm>
            <a:off x="5527413" y="1094318"/>
            <a:ext cx="3221982" cy="2954863"/>
          </a:xfrm>
          <a:prstGeom prst="rect">
            <a:avLst/>
          </a:prstGeom>
          <a:solidFill>
            <a:srgbClr val="F5E7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5" name="Google Shape;1235;p138"/>
          <p:cNvGrpSpPr/>
          <p:nvPr/>
        </p:nvGrpSpPr>
        <p:grpSpPr>
          <a:xfrm>
            <a:off x="5888600" y="2026702"/>
            <a:ext cx="2592149" cy="2025463"/>
            <a:chOff x="5386425" y="2218877"/>
            <a:chExt cx="3445876" cy="2490376"/>
          </a:xfrm>
        </p:grpSpPr>
        <p:pic>
          <p:nvPicPr>
            <p:cNvPr id="1236" name="Google Shape;1236;p1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1450" y="2571750"/>
              <a:ext cx="801172" cy="107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38"/>
            <p:cNvPicPr preferRelativeResize="0"/>
            <p:nvPr/>
          </p:nvPicPr>
          <p:blipFill rotWithShape="1">
            <a:blip r:embed="rId4">
              <a:alphaModFix/>
            </a:blip>
            <a:srcRect r="25947"/>
            <a:stretch/>
          </p:blipFill>
          <p:spPr>
            <a:xfrm>
              <a:off x="7491200" y="2647950"/>
              <a:ext cx="952725" cy="1075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48032" y="2501750"/>
              <a:ext cx="1122651" cy="144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9" name="Google Shape;1239;p1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86425" y="2218877"/>
              <a:ext cx="3445876" cy="24903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0" name="Google Shape;1240;p1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8600" y="1122252"/>
            <a:ext cx="2499607" cy="54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549" y="4674683"/>
            <a:ext cx="395225" cy="337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39"/>
          <p:cNvSpPr/>
          <p:nvPr/>
        </p:nvSpPr>
        <p:spPr>
          <a:xfrm>
            <a:off x="345161" y="823049"/>
            <a:ext cx="1987778" cy="1080856"/>
          </a:xfrm>
          <a:prstGeom prst="rect">
            <a:avLst/>
          </a:prstGeom>
          <a:noFill/>
          <a:ln w="381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+25.000 </a:t>
            </a:r>
            <a:endParaRPr sz="12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donne 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sono state aiutate ad uscire dal buio di situazioni di violenza e disagio psicologico nascosto</a:t>
            </a:r>
            <a:endParaRPr sz="1200" dirty="0"/>
          </a:p>
        </p:txBody>
      </p:sp>
      <p:sp>
        <p:nvSpPr>
          <p:cNvPr id="1247" name="Google Shape;1247;p139"/>
          <p:cNvSpPr txBox="1">
            <a:spLocks noGrp="1"/>
          </p:cNvSpPr>
          <p:nvPr>
            <p:ph type="title"/>
          </p:nvPr>
        </p:nvSpPr>
        <p:spPr>
          <a:xfrm>
            <a:off x="882200" y="62172"/>
            <a:ext cx="7170900" cy="450600"/>
          </a:xfrm>
          <a:prstGeom prst="rect">
            <a:avLst/>
          </a:prstGeom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300">
                <a:solidFill>
                  <a:schemeClr val="dk1"/>
                </a:solidFill>
                <a:latin typeface="Lobster Two"/>
                <a:ea typeface="Lobster Two"/>
                <a:cs typeface="Lobster Two"/>
                <a:sym typeface="Lobster Two"/>
              </a:rPr>
              <a:t>L’impatto di Mama Chat in 5 anni</a:t>
            </a:r>
            <a:endParaRPr sz="252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248" name="Google Shape;1248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2244" y="1488125"/>
            <a:ext cx="395225" cy="337017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39"/>
          <p:cNvSpPr txBox="1"/>
          <p:nvPr/>
        </p:nvSpPr>
        <p:spPr>
          <a:xfrm>
            <a:off x="4897950" y="10726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139"/>
          <p:cNvSpPr/>
          <p:nvPr/>
        </p:nvSpPr>
        <p:spPr>
          <a:xfrm>
            <a:off x="6267825" y="794538"/>
            <a:ext cx="2087027" cy="1157296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+1000 </a:t>
            </a:r>
            <a:endParaRPr sz="12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persone in situazioni gravi  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hanno avuto accesso a </a:t>
            </a: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consulenze psicologiche 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altrimenti inaccessibili </a:t>
            </a:r>
            <a:endParaRPr sz="1200" dirty="0"/>
          </a:p>
        </p:txBody>
      </p:sp>
      <p:sp>
        <p:nvSpPr>
          <p:cNvPr id="1251" name="Google Shape;1251;p139"/>
          <p:cNvSpPr/>
          <p:nvPr/>
        </p:nvSpPr>
        <p:spPr>
          <a:xfrm>
            <a:off x="6267825" y="2189988"/>
            <a:ext cx="2087027" cy="786384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1/5 </a:t>
            </a:r>
            <a:endParaRPr sz="12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è un caso di </a:t>
            </a: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maternità fragile</a:t>
            </a:r>
            <a:endParaRPr sz="12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139"/>
          <p:cNvSpPr/>
          <p:nvPr/>
        </p:nvSpPr>
        <p:spPr>
          <a:xfrm>
            <a:off x="310328" y="2178558"/>
            <a:ext cx="2057444" cy="786384"/>
          </a:xfrm>
          <a:prstGeom prst="rect">
            <a:avLst/>
          </a:prstGeom>
          <a:noFill/>
          <a:ln w="381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3/4 </a:t>
            </a:r>
            <a:endParaRPr sz="12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vittime di violenza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ogni giorno</a:t>
            </a:r>
            <a:endParaRPr sz="12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139"/>
          <p:cNvSpPr/>
          <p:nvPr/>
        </p:nvSpPr>
        <p:spPr>
          <a:xfrm>
            <a:off x="345161" y="3215694"/>
            <a:ext cx="1987778" cy="786384"/>
          </a:xfrm>
          <a:prstGeom prst="rect">
            <a:avLst/>
          </a:prstGeom>
          <a:noFill/>
          <a:ln w="381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2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ore di volontariato 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al giorno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di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25 volontarie 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psicologhe formate</a:t>
            </a:r>
            <a:endParaRPr sz="12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51;p139">
            <a:extLst>
              <a:ext uri="{FF2B5EF4-FFF2-40B4-BE49-F238E27FC236}">
                <a16:creationId xmlns:a16="http://schemas.microsoft.com/office/drawing/2014/main" id="{40A26FD7-64D6-8E9C-8866-EAE28A939D9D}"/>
              </a:ext>
            </a:extLst>
          </p:cNvPr>
          <p:cNvSpPr/>
          <p:nvPr/>
        </p:nvSpPr>
        <p:spPr>
          <a:xfrm>
            <a:off x="3092980" y="1903905"/>
            <a:ext cx="2489908" cy="1245459"/>
          </a:xfrm>
          <a:prstGeom prst="rect">
            <a:avLst/>
          </a:prstGeom>
          <a:noFill/>
          <a:ln w="38100" cap="flat" cmpd="sng">
            <a:solidFill>
              <a:srgbClr val="E8BD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umento del 39% di pazienti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+21% casi di violenza in 1 anno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+600 casi gravi al mese in chat</a:t>
            </a:r>
            <a:endParaRPr lang="it"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"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"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251;p139">
            <a:extLst>
              <a:ext uri="{FF2B5EF4-FFF2-40B4-BE49-F238E27FC236}">
                <a16:creationId xmlns:a16="http://schemas.microsoft.com/office/drawing/2014/main" id="{258D0A3F-8F95-640C-AEEF-2BE9FDA3E456}"/>
              </a:ext>
            </a:extLst>
          </p:cNvPr>
          <p:cNvSpPr/>
          <p:nvPr/>
        </p:nvSpPr>
        <p:spPr>
          <a:xfrm>
            <a:off x="6267825" y="3176499"/>
            <a:ext cx="2087027" cy="786384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39% </a:t>
            </a:r>
            <a:r>
              <a:rPr lang="it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di casi di disturbi alimentari è di un under 25</a:t>
            </a:r>
            <a:endParaRPr sz="12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251;p139">
            <a:extLst>
              <a:ext uri="{FF2B5EF4-FFF2-40B4-BE49-F238E27FC236}">
                <a16:creationId xmlns:a16="http://schemas.microsoft.com/office/drawing/2014/main" id="{7D5EA387-0C72-0F19-6049-A4B857C9A63D}"/>
              </a:ext>
            </a:extLst>
          </p:cNvPr>
          <p:cNvSpPr/>
          <p:nvPr/>
        </p:nvSpPr>
        <p:spPr>
          <a:xfrm>
            <a:off x="5354436" y="4163010"/>
            <a:ext cx="2087027" cy="786384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 17% delle richieste arrivano da minori 11-18 enni</a:t>
            </a:r>
          </a:p>
        </p:txBody>
      </p:sp>
      <p:sp>
        <p:nvSpPr>
          <p:cNvPr id="6" name="Google Shape;1253;p139">
            <a:extLst>
              <a:ext uri="{FF2B5EF4-FFF2-40B4-BE49-F238E27FC236}">
                <a16:creationId xmlns:a16="http://schemas.microsoft.com/office/drawing/2014/main" id="{7DC8C9CF-109B-4C52-45E2-5641283D0CB3}"/>
              </a:ext>
            </a:extLst>
          </p:cNvPr>
          <p:cNvSpPr/>
          <p:nvPr/>
        </p:nvSpPr>
        <p:spPr>
          <a:xfrm>
            <a:off x="1100529" y="4163010"/>
            <a:ext cx="1987778" cy="786384"/>
          </a:xfrm>
          <a:prstGeom prst="rect">
            <a:avLst/>
          </a:prstGeom>
          <a:noFill/>
          <a:ln w="381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120 vittime violenza 2021 avevano 19-25 anni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40"/>
          <p:cNvSpPr txBox="1">
            <a:spLocks noGrp="1"/>
          </p:cNvSpPr>
          <p:nvPr>
            <p:ph type="title"/>
          </p:nvPr>
        </p:nvSpPr>
        <p:spPr>
          <a:xfrm>
            <a:off x="547825" y="12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000" dirty="0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La nostra missione di psico-educazione</a:t>
            </a:r>
            <a:endParaRPr sz="2000" dirty="0">
              <a:solidFill>
                <a:srgbClr val="000000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259" name="Google Shape;1259;p140"/>
          <p:cNvSpPr txBox="1">
            <a:spLocks noGrp="1"/>
          </p:cNvSpPr>
          <p:nvPr>
            <p:ph type="body" idx="4294967295"/>
          </p:nvPr>
        </p:nvSpPr>
        <p:spPr>
          <a:xfrm>
            <a:off x="471394" y="916763"/>
            <a:ext cx="4513800" cy="3667776"/>
          </a:xfrm>
          <a:prstGeom prst="rect">
            <a:avLst/>
          </a:prstGeom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divulgazione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social 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 il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 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 lo strumento attraverso il quale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nostro team di psicologhe 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 alle donne e ai ragazzi: Oltre 200 menzioni media e stampa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L’obiettivo è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raggiungere la popolazione più esclusa e fragile 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contenuti difficili offrendo spunti di riflessione e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informazioni utili 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riconoscere in tempo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segnali di allarme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 certe condizioni quali i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disturbi psicologici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fenomeni di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violenza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il 25 Novembre 2020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 Giornata contro la violenza sulle donne, più di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milioni di follower 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l’hashtag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#UnasuTre hanno condiviso </a:t>
            </a: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campagna social </a:t>
            </a: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il primo </a:t>
            </a:r>
            <a:r>
              <a:rPr lang="it-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filtro IG visto </a:t>
            </a: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 una campagna sociale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Ogni anno svolgiamo 3 campagne: 8 Marzo, 10 Ottobre (Mental Health) e 25 Novembre per sensibilizzare il pubblico sulle tematiche d’expertise di Mama Chat e </a:t>
            </a:r>
            <a:r>
              <a:rPr lang="i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innescare un cambiamento grazie ai social. 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140"/>
          <p:cNvSpPr txBox="1"/>
          <p:nvPr/>
        </p:nvSpPr>
        <p:spPr>
          <a:xfrm>
            <a:off x="5682875" y="1198750"/>
            <a:ext cx="338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Char char="●"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1" name="Google Shape;1261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648" y="158175"/>
            <a:ext cx="3275352" cy="20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936" y="4666316"/>
            <a:ext cx="395225" cy="337017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40"/>
          <p:cNvSpPr txBox="1"/>
          <p:nvPr/>
        </p:nvSpPr>
        <p:spPr>
          <a:xfrm>
            <a:off x="815663" y="4269314"/>
            <a:ext cx="4513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Open Sans"/>
                <a:ea typeface="Open Sans"/>
                <a:cs typeface="Open Sans"/>
                <a:sym typeface="Open Sans"/>
              </a:rPr>
              <a:t>Clicca</a:t>
            </a:r>
            <a:r>
              <a:rPr lang="it" sz="11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 qui </a:t>
            </a:r>
            <a:r>
              <a:rPr lang="it" sz="1100">
                <a:latin typeface="Open Sans"/>
                <a:ea typeface="Open Sans"/>
                <a:cs typeface="Open Sans"/>
                <a:sym typeface="Open Sans"/>
              </a:rPr>
              <a:t>per visitare la pagina Instagram di Mama Chat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4" name="Google Shape;1264;p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8968" y="1878999"/>
            <a:ext cx="2341786" cy="2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6375" y="2865363"/>
            <a:ext cx="1717625" cy="18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324" y="4308089"/>
            <a:ext cx="276450" cy="2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58876E-C4D8-2812-341C-A5382DF5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Lobster Two" panose="02000506000000020003" pitchFamily="2" charset="0"/>
              </a:rPr>
              <a:t>Esempi delle nostre campagne </a:t>
            </a:r>
          </a:p>
        </p:txBody>
      </p:sp>
      <p:pic>
        <p:nvPicPr>
          <p:cNvPr id="5" name="Elementi multimediali online 4" descr="#Unasutre Campagna contro la Violenza sulle Donne del 25 Novembre 2020">
            <a:hlinkClick r:id="" action="ppaction://media"/>
            <a:extLst>
              <a:ext uri="{FF2B5EF4-FFF2-40B4-BE49-F238E27FC236}">
                <a16:creationId xmlns:a16="http://schemas.microsoft.com/office/drawing/2014/main" id="{90126048-CE57-2624-0D32-0E460B7AAA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3519" y="811230"/>
            <a:ext cx="2540000" cy="1435100"/>
          </a:xfrm>
          <a:prstGeom prst="rect">
            <a:avLst/>
          </a:prstGeom>
        </p:spPr>
      </p:pic>
      <p:pic>
        <p:nvPicPr>
          <p:cNvPr id="6" name="Elementi multimediali online 5" descr="MATRIARCHY - 8 Marzo 2022 - Giornata Internazionale della Donna">
            <a:hlinkClick r:id="" action="ppaction://media"/>
            <a:extLst>
              <a:ext uri="{FF2B5EF4-FFF2-40B4-BE49-F238E27FC236}">
                <a16:creationId xmlns:a16="http://schemas.microsoft.com/office/drawing/2014/main" id="{F9656A3A-5383-AEAF-876C-6F7E3377EF8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210483" y="811230"/>
            <a:ext cx="2540000" cy="1435100"/>
          </a:xfrm>
          <a:prstGeom prst="rect">
            <a:avLst/>
          </a:prstGeom>
        </p:spPr>
      </p:pic>
      <p:pic>
        <p:nvPicPr>
          <p:cNvPr id="11" name="Elementi multimediali online 10" descr="#UnaSuTre CAMPAGNA M'AMA NON M'AMA 25 NOVEMBRE 2021">
            <a:hlinkClick r:id="" action="ppaction://media"/>
            <a:extLst>
              <a:ext uri="{FF2B5EF4-FFF2-40B4-BE49-F238E27FC236}">
                <a16:creationId xmlns:a16="http://schemas.microsoft.com/office/drawing/2014/main" id="{7DE62BD5-503D-8518-7AE9-1DC9CEA8D924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3328995" y="811230"/>
            <a:ext cx="2540000" cy="14351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3195C40-E4D3-12ED-6A41-082433E51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936" y="2448464"/>
            <a:ext cx="2070980" cy="25877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4B9BA90-0E4E-6D35-7657-2E9832031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852" y="2448464"/>
            <a:ext cx="2070202" cy="258775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3004A5B-5A14-86FB-ABB4-B539956E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7064" y="2448464"/>
            <a:ext cx="2039636" cy="25884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84E103D-E127-A040-9AE4-42AF50F1A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4710" y="2448466"/>
            <a:ext cx="2039636" cy="2587753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F0736AC-7DFF-BB17-DE7B-88016E26361B}"/>
              </a:ext>
            </a:extLst>
          </p:cNvPr>
          <p:cNvSpPr txBox="1"/>
          <p:nvPr/>
        </p:nvSpPr>
        <p:spPr>
          <a:xfrm>
            <a:off x="674239" y="528518"/>
            <a:ext cx="18646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#</a:t>
            </a:r>
            <a:r>
              <a:rPr lang="it-IT" sz="1200" b="1" dirty="0" err="1"/>
              <a:t>Unasutre</a:t>
            </a:r>
            <a:r>
              <a:rPr lang="it-IT" sz="1200" b="1" dirty="0"/>
              <a:t> 25 </a:t>
            </a:r>
            <a:r>
              <a:rPr lang="it-IT" sz="1200" b="1" dirty="0" err="1"/>
              <a:t>Nov</a:t>
            </a:r>
            <a:r>
              <a:rPr lang="it-IT" sz="1200" b="1" dirty="0"/>
              <a:t> 2020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169131-ACB4-11EF-EBE1-89A3C7731BA1}"/>
              </a:ext>
            </a:extLst>
          </p:cNvPr>
          <p:cNvSpPr txBox="1"/>
          <p:nvPr/>
        </p:nvSpPr>
        <p:spPr>
          <a:xfrm>
            <a:off x="3328995" y="518245"/>
            <a:ext cx="24994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M’ama Non M’ama 25 Nov. 2021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F13AED7-37C9-830F-815D-7CA5262B7304}"/>
              </a:ext>
            </a:extLst>
          </p:cNvPr>
          <p:cNvSpPr txBox="1"/>
          <p:nvPr/>
        </p:nvSpPr>
        <p:spPr>
          <a:xfrm>
            <a:off x="6500887" y="523817"/>
            <a:ext cx="19591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 err="1"/>
              <a:t>Matriarchy</a:t>
            </a:r>
            <a:r>
              <a:rPr lang="it-IT" sz="1200" b="1" dirty="0"/>
              <a:t> 8 Marzo 2022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F8D6D2B-7E0F-0C57-2BF0-CF26C0042F5A}"/>
              </a:ext>
            </a:extLst>
          </p:cNvPr>
          <p:cNvSpPr txBox="1"/>
          <p:nvPr/>
        </p:nvSpPr>
        <p:spPr>
          <a:xfrm>
            <a:off x="3056384" y="2294751"/>
            <a:ext cx="318548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/>
              <a:t>World </a:t>
            </a:r>
            <a:r>
              <a:rPr lang="it-IT" sz="1200" b="1" dirty="0" err="1"/>
              <a:t>Mental</a:t>
            </a:r>
            <a:r>
              <a:rPr lang="it-IT" sz="1200" b="1" dirty="0"/>
              <a:t> Health Day 10 Ottobre 2022</a:t>
            </a:r>
          </a:p>
        </p:txBody>
      </p:sp>
    </p:spTree>
    <p:extLst>
      <p:ext uri="{BB962C8B-B14F-4D97-AF65-F5344CB8AC3E}">
        <p14:creationId xmlns:p14="http://schemas.microsoft.com/office/powerpoint/2010/main" val="419355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1B7AF2-88A0-DA8E-6334-20182B7A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72" y="225585"/>
            <a:ext cx="8262900" cy="509400"/>
          </a:xfrm>
        </p:spPr>
        <p:txBody>
          <a:bodyPr>
            <a:normAutofit fontScale="90000"/>
          </a:bodyPr>
          <a:lstStyle/>
          <a:p>
            <a:r>
              <a:rPr lang="it-IT" dirty="0"/>
              <a:t>25 Novembre 2022 – </a:t>
            </a:r>
            <a:r>
              <a:rPr lang="it-IT" dirty="0" err="1"/>
              <a:t>Wall</a:t>
            </a:r>
            <a:r>
              <a:rPr lang="it-IT" dirty="0"/>
              <a:t> di storie anonime </a:t>
            </a:r>
            <a:r>
              <a:rPr lang="it-IT" dirty="0">
                <a:hlinkClick r:id="rId2"/>
              </a:rPr>
              <a:t>www.lamiastoriainvisibile.it</a:t>
            </a:r>
            <a:br>
              <a:rPr lang="it-IT" dirty="0"/>
            </a:b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80B14D-B7DF-5906-0E34-97A00C23D3F0}"/>
              </a:ext>
            </a:extLst>
          </p:cNvPr>
          <p:cNvSpPr txBox="1"/>
          <p:nvPr/>
        </p:nvSpPr>
        <p:spPr>
          <a:xfrm>
            <a:off x="1491573" y="561249"/>
            <a:ext cx="6454563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3300"/>
              </a:lnSpc>
            </a:pPr>
            <a:r>
              <a:rPr lang="it-IT" sz="1100" b="1" i="0" dirty="0">
                <a:solidFill>
                  <a:schemeClr val="tx1"/>
                </a:solidFill>
                <a:effectLst/>
                <a:latin typeface="Montserrat" pitchFamily="2" charset="77"/>
              </a:rPr>
              <a:t>INVISIBILI. PERCHÉ ANCHE SE NON SI VEDE, FA MALE.</a:t>
            </a:r>
          </a:p>
          <a:p>
            <a:pPr algn="ctr" fontAlgn="base"/>
            <a: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  <a:t>Perché raccontare la propria storia?</a:t>
            </a:r>
            <a:b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</a:br>
            <a:r>
              <a:rPr lang="it-IT" sz="1100" b="1" i="0" dirty="0">
                <a:solidFill>
                  <a:schemeClr val="tx1"/>
                </a:solidFill>
                <a:effectLst/>
                <a:latin typeface="Montserrat" pitchFamily="2" charset="77"/>
              </a:rPr>
              <a:t>Per ritrovare la propria voce.</a:t>
            </a:r>
            <a:b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</a:br>
            <a: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  <a:t>Per non sentirci sole e non far sentire sole le altre.</a:t>
            </a:r>
            <a:b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</a:br>
            <a: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  <a:t>Per raccontare, a chi non la conosce, le parti nascoste della violenza.</a:t>
            </a:r>
            <a:b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</a:br>
            <a: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  <a:t>Perché quando subisci violenza </a:t>
            </a:r>
            <a:r>
              <a:rPr lang="it-IT" sz="1100" b="1" i="0" dirty="0">
                <a:solidFill>
                  <a:schemeClr val="tx1"/>
                </a:solidFill>
                <a:effectLst/>
                <a:latin typeface="Montserrat" pitchFamily="2" charset="77"/>
              </a:rPr>
              <a:t>ti senti indefinita</a:t>
            </a:r>
            <a:r>
              <a:rPr lang="it-IT" sz="1100" b="0" i="0" dirty="0">
                <a:solidFill>
                  <a:schemeClr val="tx1"/>
                </a:solidFill>
                <a:effectLst/>
                <a:latin typeface="Montserrat" pitchFamily="2" charset="77"/>
              </a:rPr>
              <a:t> fino a quando la tua storia non viene ascoltata.</a:t>
            </a:r>
          </a:p>
          <a:p>
            <a:endParaRPr lang="it-IT" sz="1100" dirty="0"/>
          </a:p>
        </p:txBody>
      </p:sp>
      <p:pic>
        <p:nvPicPr>
          <p:cNvPr id="6" name="Immagine 5" descr="Immagine che contiene testo, persona, interni, posando&#10;&#10;Descrizione generata automaticamente">
            <a:extLst>
              <a:ext uri="{FF2B5EF4-FFF2-40B4-BE49-F238E27FC236}">
                <a16:creationId xmlns:a16="http://schemas.microsoft.com/office/drawing/2014/main" id="{538E6949-48C0-1F60-70AB-41BDFE2A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30" y="2108454"/>
            <a:ext cx="8883185" cy="296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632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43"/>
          <p:cNvSpPr txBox="1">
            <a:spLocks noGrp="1"/>
          </p:cNvSpPr>
          <p:nvPr>
            <p:ph type="title"/>
          </p:nvPr>
        </p:nvSpPr>
        <p:spPr>
          <a:xfrm>
            <a:off x="567844" y="44048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</a:pPr>
            <a:r>
              <a:rPr lang="it" sz="1900" dirty="0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Bandi e raccolta fondi </a:t>
            </a:r>
            <a:endParaRPr sz="1200" dirty="0">
              <a:solidFill>
                <a:srgbClr val="000000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293" name="Google Shape;1293;p143"/>
          <p:cNvSpPr txBox="1"/>
          <p:nvPr/>
        </p:nvSpPr>
        <p:spPr>
          <a:xfrm>
            <a:off x="542774" y="629070"/>
            <a:ext cx="81627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Sostenerci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significa scegliere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un’associazione innovativa 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 ha saputo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distinguersi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livello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Nazionale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Europeo 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il livello di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qualità e tecnologia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dei servizi offerti. Unirsi a noi significa combattere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nostro fianco la violenza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il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disagio psicologico nascosto che colpisce milioni di italiani fra adolescenti e donne adulte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0" name="Google Shape;1300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549" y="4674683"/>
            <a:ext cx="395225" cy="33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erapia sospesa 16_9.mp4">
            <a:hlinkClick r:id="" action="ppaction://media"/>
            <a:extLst>
              <a:ext uri="{FF2B5EF4-FFF2-40B4-BE49-F238E27FC236}">
                <a16:creationId xmlns:a16="http://schemas.microsoft.com/office/drawing/2014/main" id="{39CCF8A2-FDD3-5CAF-B190-7DF9453CF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584" y="1319893"/>
            <a:ext cx="6263640" cy="3523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12153A-1C11-CBCB-05A6-4D40EBBE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Grazie! </a:t>
            </a:r>
          </a:p>
        </p:txBody>
      </p:sp>
      <p:sp>
        <p:nvSpPr>
          <p:cNvPr id="3" name="Google Shape;1294;p143">
            <a:extLst>
              <a:ext uri="{FF2B5EF4-FFF2-40B4-BE49-F238E27FC236}">
                <a16:creationId xmlns:a16="http://schemas.microsoft.com/office/drawing/2014/main" id="{D45C2BF5-09C2-BF63-1E4A-EE16A0DF81BA}"/>
              </a:ext>
            </a:extLst>
          </p:cNvPr>
          <p:cNvSpPr txBox="1"/>
          <p:nvPr/>
        </p:nvSpPr>
        <p:spPr>
          <a:xfrm>
            <a:off x="2727900" y="3440645"/>
            <a:ext cx="3688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it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www.mamachat.org</a:t>
            </a:r>
            <a:r>
              <a:rPr lang="it" sz="1200" b="0" i="0" u="none" strike="noStrike" cap="none" dirty="0">
                <a:solidFill>
                  <a:srgbClr val="8E58B6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it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margherita</a:t>
            </a:r>
            <a:r>
              <a:rPr lang="it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@mamachat.org</a:t>
            </a:r>
            <a:endParaRPr sz="1100" dirty="0"/>
          </a:p>
        </p:txBody>
      </p:sp>
      <p:pic>
        <p:nvPicPr>
          <p:cNvPr id="5" name="Immagine 4" descr="Immagine che contiene testo, posando&#10;&#10;Descrizione generata automaticamente">
            <a:extLst>
              <a:ext uri="{FF2B5EF4-FFF2-40B4-BE49-F238E27FC236}">
                <a16:creationId xmlns:a16="http://schemas.microsoft.com/office/drawing/2014/main" id="{B2849DEC-9E72-8E1E-5281-B8900B8B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25" y="1560576"/>
            <a:ext cx="8049438" cy="14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86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32"/>
          <p:cNvSpPr/>
          <p:nvPr/>
        </p:nvSpPr>
        <p:spPr>
          <a:xfrm>
            <a:off x="5914175" y="794325"/>
            <a:ext cx="2918100" cy="3637200"/>
          </a:xfrm>
          <a:prstGeom prst="rect">
            <a:avLst/>
          </a:prstGeom>
          <a:solidFill>
            <a:srgbClr val="F5E7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32"/>
          <p:cNvSpPr txBox="1">
            <a:spLocks noGrp="1"/>
          </p:cNvSpPr>
          <p:nvPr>
            <p:ph type="title"/>
          </p:nvPr>
        </p:nvSpPr>
        <p:spPr>
          <a:xfrm>
            <a:off x="547775" y="0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it" sz="2300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Chi siamo</a:t>
            </a:r>
            <a:endParaRPr sz="252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90" name="Google Shape;1090;p132"/>
          <p:cNvSpPr txBox="1">
            <a:spLocks noGrp="1"/>
          </p:cNvSpPr>
          <p:nvPr>
            <p:ph type="body" idx="4294967295"/>
          </p:nvPr>
        </p:nvSpPr>
        <p:spPr>
          <a:xfrm>
            <a:off x="547775" y="913877"/>
            <a:ext cx="4896300" cy="3398100"/>
          </a:xfrm>
          <a:prstGeom prst="rect">
            <a:avLst/>
          </a:prstGeom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88"/>
              <a:buNone/>
            </a:pP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Mama Chat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primo sportello di aiuto psicologico online in Europa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è una associazione no profit di psicologi ed esperti del digitale, uniti per offrire un servizio concreto e innovativo a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tutte le donne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difficoltà. </a:t>
            </a:r>
            <a:endParaRPr sz="15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Un “telefono rosa senza fili”, uno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sportello chat psicologico volutamente anonimo e gratuito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dietro alla quale c’è uno staff di </a:t>
            </a:r>
            <a:r>
              <a:rPr lang="it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20 psicologhe volontarie</a:t>
            </a: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formate e pronte ad ascoltare, sostenere e informare.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88"/>
              <a:buNone/>
            </a:pPr>
            <a:r>
              <a:rPr lang="it" sz="1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La professionalità e l‘accessibilità dei servizi offerti hanno permesso a Mama Chat di essere riconosciuta da istituzioni ed enti privati con i quali sono state stilate partnership di rilievo 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132"/>
          <p:cNvSpPr/>
          <p:nvPr/>
        </p:nvSpPr>
        <p:spPr>
          <a:xfrm>
            <a:off x="5696375" y="883236"/>
            <a:ext cx="3039600" cy="3740100"/>
          </a:xfrm>
          <a:prstGeom prst="rect">
            <a:avLst/>
          </a:prstGeom>
          <a:solidFill>
            <a:srgbClr val="E8BD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32"/>
          <p:cNvSpPr txBox="1"/>
          <p:nvPr/>
        </p:nvSpPr>
        <p:spPr>
          <a:xfrm>
            <a:off x="6012135" y="1436254"/>
            <a:ext cx="2518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t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«Promuovere la </a:t>
            </a:r>
            <a:r>
              <a:rPr lang="it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consapevolezza</a:t>
            </a:r>
            <a:r>
              <a:rPr lang="it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far trovare alle donne il coraggio di far sentire </a:t>
            </a:r>
            <a:r>
              <a:rPr lang="it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propria voce,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t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 lottare contro violenza e disuguaglianze. Un </a:t>
            </a:r>
            <a:r>
              <a:rPr lang="it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obiettivo </a:t>
            </a:r>
            <a:r>
              <a:rPr lang="it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ambizioso che Mama Chat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t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vuole conseguire con uno strumento molto semplice: l</a:t>
            </a:r>
            <a:r>
              <a:rPr lang="it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’ascolto</a:t>
            </a:r>
            <a:r>
              <a:rPr lang="it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.»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2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D.Repubblica.it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3" name="Google Shape;1093;p132" descr="Immagine 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1165" y="2913357"/>
            <a:ext cx="458564" cy="4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49" y="4674683"/>
            <a:ext cx="395225" cy="337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461"/>
          <p:cNvSpPr txBox="1">
            <a:spLocks noGrp="1"/>
          </p:cNvSpPr>
          <p:nvPr>
            <p:ph type="sldNum" sz="quarter" idx="2"/>
          </p:nvPr>
        </p:nvSpPr>
        <p:spPr>
          <a:xfrm>
            <a:off x="216954" y="4864396"/>
            <a:ext cx="95251" cy="1154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689" name="Gruppo 4"/>
          <p:cNvGrpSpPr/>
          <p:nvPr/>
        </p:nvGrpSpPr>
        <p:grpSpPr>
          <a:xfrm>
            <a:off x="626020" y="1659835"/>
            <a:ext cx="7911695" cy="3351779"/>
            <a:chOff x="0" y="0"/>
            <a:chExt cx="10548926" cy="4469039"/>
          </a:xfrm>
        </p:grpSpPr>
        <p:grpSp>
          <p:nvGrpSpPr>
            <p:cNvPr id="638" name="Gruppo 5"/>
            <p:cNvGrpSpPr/>
            <p:nvPr/>
          </p:nvGrpSpPr>
          <p:grpSpPr>
            <a:xfrm>
              <a:off x="0" y="0"/>
              <a:ext cx="10548926" cy="4271595"/>
              <a:chOff x="0" y="0"/>
              <a:chExt cx="10548925" cy="4271594"/>
            </a:xfrm>
          </p:grpSpPr>
          <p:sp>
            <p:nvSpPr>
              <p:cNvPr id="636" name="Freeform 35"/>
              <p:cNvSpPr/>
              <p:nvPr/>
            </p:nvSpPr>
            <p:spPr>
              <a:xfrm rot="809553">
                <a:off x="132851" y="1030177"/>
                <a:ext cx="3727001" cy="1579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1" y="9067"/>
                    </a:moveTo>
                    <a:cubicBezTo>
                      <a:pt x="3197" y="9067"/>
                      <a:pt x="3353" y="9067"/>
                      <a:pt x="3509" y="9200"/>
                    </a:cubicBezTo>
                    <a:cubicBezTo>
                      <a:pt x="4055" y="5733"/>
                      <a:pt x="5848" y="3200"/>
                      <a:pt x="7954" y="3200"/>
                    </a:cubicBezTo>
                    <a:cubicBezTo>
                      <a:pt x="9123" y="3200"/>
                      <a:pt x="10137" y="3867"/>
                      <a:pt x="10917" y="5067"/>
                    </a:cubicBezTo>
                    <a:cubicBezTo>
                      <a:pt x="10995" y="2267"/>
                      <a:pt x="12399" y="0"/>
                      <a:pt x="14036" y="0"/>
                    </a:cubicBezTo>
                    <a:cubicBezTo>
                      <a:pt x="15752" y="0"/>
                      <a:pt x="17155" y="2400"/>
                      <a:pt x="17155" y="5467"/>
                    </a:cubicBezTo>
                    <a:cubicBezTo>
                      <a:pt x="17155" y="5467"/>
                      <a:pt x="17155" y="5467"/>
                      <a:pt x="17155" y="5467"/>
                    </a:cubicBezTo>
                    <a:cubicBezTo>
                      <a:pt x="17389" y="5467"/>
                      <a:pt x="17623" y="5467"/>
                      <a:pt x="17857" y="5467"/>
                    </a:cubicBezTo>
                    <a:cubicBezTo>
                      <a:pt x="19884" y="5467"/>
                      <a:pt x="21600" y="8400"/>
                      <a:pt x="21600" y="11867"/>
                    </a:cubicBezTo>
                    <a:cubicBezTo>
                      <a:pt x="21600" y="15467"/>
                      <a:pt x="19884" y="18400"/>
                      <a:pt x="17857" y="18400"/>
                    </a:cubicBezTo>
                    <a:cubicBezTo>
                      <a:pt x="17155" y="18400"/>
                      <a:pt x="16609" y="18133"/>
                      <a:pt x="16064" y="17733"/>
                    </a:cubicBezTo>
                    <a:cubicBezTo>
                      <a:pt x="15518" y="20000"/>
                      <a:pt x="14192" y="21600"/>
                      <a:pt x="12632" y="21600"/>
                    </a:cubicBezTo>
                    <a:cubicBezTo>
                      <a:pt x="11307" y="21600"/>
                      <a:pt x="10137" y="20400"/>
                      <a:pt x="9513" y="18533"/>
                    </a:cubicBezTo>
                    <a:cubicBezTo>
                      <a:pt x="9045" y="18800"/>
                      <a:pt x="8500" y="18933"/>
                      <a:pt x="7954" y="18933"/>
                    </a:cubicBezTo>
                    <a:cubicBezTo>
                      <a:pt x="7018" y="18933"/>
                      <a:pt x="6160" y="18533"/>
                      <a:pt x="5381" y="17600"/>
                    </a:cubicBezTo>
                    <a:cubicBezTo>
                      <a:pt x="4835" y="18800"/>
                      <a:pt x="3977" y="19600"/>
                      <a:pt x="3041" y="19600"/>
                    </a:cubicBezTo>
                    <a:cubicBezTo>
                      <a:pt x="1326" y="19600"/>
                      <a:pt x="0" y="17200"/>
                      <a:pt x="0" y="14267"/>
                    </a:cubicBezTo>
                    <a:cubicBezTo>
                      <a:pt x="0" y="11467"/>
                      <a:pt x="1326" y="9067"/>
                      <a:pt x="3041" y="9067"/>
                    </a:cubicBezTo>
                    <a:close/>
                  </a:path>
                </a:pathLst>
              </a:custGeom>
              <a:solidFill>
                <a:srgbClr val="F2F2F2">
                  <a:alpha val="69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>
                  <a:defRPr sz="1200"/>
                </a:pPr>
                <a:endParaRPr sz="900"/>
              </a:p>
            </p:txBody>
          </p:sp>
          <p:sp>
            <p:nvSpPr>
              <p:cNvPr id="637" name="Freeform 35"/>
              <p:cNvSpPr/>
              <p:nvPr/>
            </p:nvSpPr>
            <p:spPr>
              <a:xfrm>
                <a:off x="996535" y="0"/>
                <a:ext cx="9552391" cy="427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1" y="9067"/>
                    </a:moveTo>
                    <a:cubicBezTo>
                      <a:pt x="3197" y="9067"/>
                      <a:pt x="3353" y="9067"/>
                      <a:pt x="3509" y="9200"/>
                    </a:cubicBezTo>
                    <a:cubicBezTo>
                      <a:pt x="4055" y="5733"/>
                      <a:pt x="5848" y="3200"/>
                      <a:pt x="7954" y="3200"/>
                    </a:cubicBezTo>
                    <a:cubicBezTo>
                      <a:pt x="9123" y="3200"/>
                      <a:pt x="10137" y="3867"/>
                      <a:pt x="10917" y="5067"/>
                    </a:cubicBezTo>
                    <a:cubicBezTo>
                      <a:pt x="10995" y="2267"/>
                      <a:pt x="12399" y="0"/>
                      <a:pt x="14036" y="0"/>
                    </a:cubicBezTo>
                    <a:cubicBezTo>
                      <a:pt x="15752" y="0"/>
                      <a:pt x="17155" y="2400"/>
                      <a:pt x="17155" y="5467"/>
                    </a:cubicBezTo>
                    <a:cubicBezTo>
                      <a:pt x="17155" y="5467"/>
                      <a:pt x="17155" y="5467"/>
                      <a:pt x="17155" y="5467"/>
                    </a:cubicBezTo>
                    <a:cubicBezTo>
                      <a:pt x="17389" y="5467"/>
                      <a:pt x="17623" y="5467"/>
                      <a:pt x="17857" y="5467"/>
                    </a:cubicBezTo>
                    <a:cubicBezTo>
                      <a:pt x="19884" y="5467"/>
                      <a:pt x="21600" y="8400"/>
                      <a:pt x="21600" y="11867"/>
                    </a:cubicBezTo>
                    <a:cubicBezTo>
                      <a:pt x="21600" y="15467"/>
                      <a:pt x="19884" y="18400"/>
                      <a:pt x="17857" y="18400"/>
                    </a:cubicBezTo>
                    <a:cubicBezTo>
                      <a:pt x="17155" y="18400"/>
                      <a:pt x="16609" y="18133"/>
                      <a:pt x="16064" y="17733"/>
                    </a:cubicBezTo>
                    <a:cubicBezTo>
                      <a:pt x="15518" y="20000"/>
                      <a:pt x="14192" y="21600"/>
                      <a:pt x="12632" y="21600"/>
                    </a:cubicBezTo>
                    <a:cubicBezTo>
                      <a:pt x="11307" y="21600"/>
                      <a:pt x="10137" y="20400"/>
                      <a:pt x="9513" y="18533"/>
                    </a:cubicBezTo>
                    <a:cubicBezTo>
                      <a:pt x="9045" y="18800"/>
                      <a:pt x="8500" y="18933"/>
                      <a:pt x="7954" y="18933"/>
                    </a:cubicBezTo>
                    <a:cubicBezTo>
                      <a:pt x="7018" y="18933"/>
                      <a:pt x="6160" y="18533"/>
                      <a:pt x="5381" y="17600"/>
                    </a:cubicBezTo>
                    <a:cubicBezTo>
                      <a:pt x="4835" y="18800"/>
                      <a:pt x="3977" y="19600"/>
                      <a:pt x="3041" y="19600"/>
                    </a:cubicBezTo>
                    <a:cubicBezTo>
                      <a:pt x="1326" y="19600"/>
                      <a:pt x="0" y="17200"/>
                      <a:pt x="0" y="14267"/>
                    </a:cubicBezTo>
                    <a:cubicBezTo>
                      <a:pt x="0" y="11467"/>
                      <a:pt x="1326" y="9067"/>
                      <a:pt x="3041" y="9067"/>
                    </a:cubicBezTo>
                    <a:close/>
                  </a:path>
                </a:pathLst>
              </a:custGeom>
              <a:solidFill>
                <a:srgbClr val="F2F2F2">
                  <a:alpha val="74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>
                  <a:defRPr sz="1200"/>
                </a:pPr>
                <a:endParaRPr sz="900"/>
              </a:p>
            </p:txBody>
          </p:sp>
        </p:grpSp>
        <p:grpSp>
          <p:nvGrpSpPr>
            <p:cNvPr id="688" name="Gruppo 6"/>
            <p:cNvGrpSpPr/>
            <p:nvPr/>
          </p:nvGrpSpPr>
          <p:grpSpPr>
            <a:xfrm>
              <a:off x="921986" y="64451"/>
              <a:ext cx="8909601" cy="4404588"/>
              <a:chOff x="-1" y="-1"/>
              <a:chExt cx="8909598" cy="4404586"/>
            </a:xfrm>
          </p:grpSpPr>
          <p:sp>
            <p:nvSpPr>
              <p:cNvPr id="639" name="Straight Connector 4"/>
              <p:cNvSpPr/>
              <p:nvPr/>
            </p:nvSpPr>
            <p:spPr>
              <a:xfrm>
                <a:off x="2378846" y="2876930"/>
                <a:ext cx="313826" cy="1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grpSp>
            <p:nvGrpSpPr>
              <p:cNvPr id="642" name="Oval 5"/>
              <p:cNvGrpSpPr/>
              <p:nvPr/>
            </p:nvGrpSpPr>
            <p:grpSpPr>
              <a:xfrm>
                <a:off x="2741160" y="2434343"/>
                <a:ext cx="1660915" cy="1541829"/>
                <a:chOff x="0" y="0"/>
                <a:chExt cx="1660913" cy="1541827"/>
              </a:xfrm>
            </p:grpSpPr>
            <p:sp>
              <p:nvSpPr>
                <p:cNvPr id="640" name="Ovale"/>
                <p:cNvSpPr/>
                <p:nvPr/>
              </p:nvSpPr>
              <p:spPr>
                <a:xfrm>
                  <a:off x="0" y="0"/>
                  <a:ext cx="1660914" cy="1541828"/>
                </a:xfrm>
                <a:prstGeom prst="ellipse">
                  <a:avLst/>
                </a:prstGeom>
                <a:solidFill>
                  <a:srgbClr val="FF0000"/>
                </a:solidFill>
                <a:ln w="28575" cap="flat">
                  <a:solidFill>
                    <a:schemeClr val="accent2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/>
                  <a:endParaRPr sz="1050"/>
                </a:p>
              </p:txBody>
            </p:sp>
            <p:sp>
              <p:nvSpPr>
                <p:cNvPr id="641" name="Violenza…"/>
                <p:cNvSpPr txBox="1"/>
                <p:nvPr/>
              </p:nvSpPr>
              <p:spPr>
                <a:xfrm>
                  <a:off x="245965" y="240082"/>
                  <a:ext cx="1168984" cy="10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ctr">
                  <a:norm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050"/>
                    <a:t>Violenza </a:t>
                  </a:r>
                </a:p>
                <a:p>
                  <a:pPr algn="ctr">
                    <a:defRPr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050"/>
                    <a:t>Psicologica</a:t>
                  </a:r>
                </a:p>
              </p:txBody>
            </p:sp>
          </p:grpSp>
          <p:sp>
            <p:nvSpPr>
              <p:cNvPr id="643" name="Oval 30"/>
              <p:cNvSpPr/>
              <p:nvPr/>
            </p:nvSpPr>
            <p:spPr>
              <a:xfrm>
                <a:off x="7423418" y="1234445"/>
                <a:ext cx="1486179" cy="1379621"/>
              </a:xfrm>
              <a:prstGeom prst="ellipse">
                <a:avLst/>
              </a:prstGeom>
              <a:solidFill>
                <a:srgbClr val="FFFFFF"/>
              </a:solidFill>
              <a:ln w="28575" cap="flat">
                <a:solidFill>
                  <a:schemeClr val="accent5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200">
                    <a:solidFill>
                      <a:srgbClr val="595959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grpSp>
            <p:nvGrpSpPr>
              <p:cNvPr id="646" name="AutoShape 3"/>
              <p:cNvGrpSpPr/>
              <p:nvPr/>
            </p:nvGrpSpPr>
            <p:grpSpPr>
              <a:xfrm>
                <a:off x="-1" y="2792601"/>
                <a:ext cx="1693823" cy="1572375"/>
                <a:chOff x="0" y="0"/>
                <a:chExt cx="1693821" cy="1572373"/>
              </a:xfrm>
            </p:grpSpPr>
            <p:sp>
              <p:nvSpPr>
                <p:cNvPr id="644" name="Ovale"/>
                <p:cNvSpPr/>
                <p:nvPr/>
              </p:nvSpPr>
              <p:spPr>
                <a:xfrm>
                  <a:off x="0" y="0"/>
                  <a:ext cx="1693822" cy="1572374"/>
                </a:xfrm>
                <a:prstGeom prst="ellipse">
                  <a:avLst/>
                </a:prstGeom>
                <a:solidFill>
                  <a:srgbClr val="404040"/>
                </a:solidFill>
                <a:ln w="9525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/>
                  <a:endParaRPr sz="1050"/>
                </a:p>
              </p:txBody>
            </p:sp>
            <p:sp>
              <p:nvSpPr>
                <p:cNvPr id="645" name="Sintomi…"/>
                <p:cNvSpPr txBox="1"/>
                <p:nvPr/>
              </p:nvSpPr>
              <p:spPr>
                <a:xfrm>
                  <a:off x="198850" y="235031"/>
                  <a:ext cx="1296121" cy="11023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ctr">
                  <a:norm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050"/>
                    <a:t>Sintomi </a:t>
                  </a:r>
                </a:p>
                <a:p>
                  <a:pPr algn="ctr">
                    <a:defRPr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050"/>
                    <a:t>Depressione</a:t>
                  </a:r>
                </a:p>
              </p:txBody>
            </p:sp>
          </p:grpSp>
          <p:sp>
            <p:nvSpPr>
              <p:cNvPr id="647" name="Straight Connector 42"/>
              <p:cNvSpPr/>
              <p:nvPr/>
            </p:nvSpPr>
            <p:spPr>
              <a:xfrm>
                <a:off x="2356258" y="1821125"/>
                <a:ext cx="373823" cy="282199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grpSp>
            <p:nvGrpSpPr>
              <p:cNvPr id="650" name="Oval 45"/>
              <p:cNvGrpSpPr/>
              <p:nvPr/>
            </p:nvGrpSpPr>
            <p:grpSpPr>
              <a:xfrm>
                <a:off x="4337032" y="1322570"/>
                <a:ext cx="1056753" cy="980985"/>
                <a:chOff x="0" y="0"/>
                <a:chExt cx="1056751" cy="980984"/>
              </a:xfrm>
            </p:grpSpPr>
            <p:sp>
              <p:nvSpPr>
                <p:cNvPr id="648" name="Ovale"/>
                <p:cNvSpPr/>
                <p:nvPr/>
              </p:nvSpPr>
              <p:spPr>
                <a:xfrm>
                  <a:off x="0" y="-1"/>
                  <a:ext cx="1056752" cy="980986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endParaRPr sz="1200"/>
                </a:p>
              </p:txBody>
            </p:sp>
            <p:sp>
              <p:nvSpPr>
                <p:cNvPr id="649" name="Stalking"/>
                <p:cNvSpPr txBox="1"/>
                <p:nvPr/>
              </p:nvSpPr>
              <p:spPr>
                <a:xfrm>
                  <a:off x="160572" y="143661"/>
                  <a:ext cx="735608" cy="693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ctr">
                  <a:normAutofit/>
                </a:bodyPr>
                <a:lstStyle>
                  <a:lvl1pPr algn="ctr">
                    <a:defRPr sz="16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lvl1pPr>
                </a:lstStyle>
                <a:p>
                  <a:r>
                    <a:rPr sz="1200"/>
                    <a:t>Stalking</a:t>
                  </a:r>
                </a:p>
              </p:txBody>
            </p:sp>
          </p:grpSp>
          <p:grpSp>
            <p:nvGrpSpPr>
              <p:cNvPr id="653" name="Freeform 7"/>
              <p:cNvGrpSpPr/>
              <p:nvPr/>
            </p:nvGrpSpPr>
            <p:grpSpPr>
              <a:xfrm>
                <a:off x="4814829" y="2335727"/>
                <a:ext cx="902109" cy="860926"/>
                <a:chOff x="-1" y="0"/>
                <a:chExt cx="902107" cy="860925"/>
              </a:xfrm>
            </p:grpSpPr>
            <p:sp>
              <p:nvSpPr>
                <p:cNvPr id="651" name="Forma"/>
                <p:cNvSpPr/>
                <p:nvPr/>
              </p:nvSpPr>
              <p:spPr>
                <a:xfrm>
                  <a:off x="-1" y="0"/>
                  <a:ext cx="902107" cy="86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3"/>
                      </a:moveTo>
                      <a:cubicBezTo>
                        <a:pt x="0" y="4839"/>
                        <a:pt x="4832" y="0"/>
                        <a:pt x="10797" y="0"/>
                      </a:cubicBezTo>
                      <a:cubicBezTo>
                        <a:pt x="16761" y="0"/>
                        <a:pt x="21600" y="4839"/>
                        <a:pt x="21600" y="10803"/>
                      </a:cubicBezTo>
                      <a:cubicBezTo>
                        <a:pt x="21600" y="16768"/>
                        <a:pt x="16761" y="21600"/>
                        <a:pt x="10797" y="21600"/>
                      </a:cubicBezTo>
                      <a:cubicBezTo>
                        <a:pt x="4832" y="21600"/>
                        <a:pt x="0" y="16768"/>
                        <a:pt x="0" y="10803"/>
                      </a:cubicBezTo>
                      <a:close/>
                    </a:path>
                  </a:pathLst>
                </a:custGeom>
                <a:solidFill>
                  <a:srgbClr val="210F15">
                    <a:alpha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050"/>
                </a:p>
              </p:txBody>
            </p:sp>
            <p:sp>
              <p:nvSpPr>
                <p:cNvPr id="652" name="Abuso di…"/>
                <p:cNvSpPr txBox="1"/>
                <p:nvPr/>
              </p:nvSpPr>
              <p:spPr>
                <a:xfrm>
                  <a:off x="-1" y="184241"/>
                  <a:ext cx="902107" cy="4924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/>
                <a:p>
                  <a:pPr algn="ctr">
                    <a:defRPr sz="16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200"/>
                    <a:t>Abuso di </a:t>
                  </a:r>
                </a:p>
                <a:p>
                  <a:pPr algn="ctr">
                    <a:defRPr sz="16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200"/>
                    <a:t>sostanze</a:t>
                  </a:r>
                </a:p>
              </p:txBody>
            </p:sp>
          </p:grpSp>
          <p:sp>
            <p:nvSpPr>
              <p:cNvPr id="654" name="Straight Connector 49"/>
              <p:cNvSpPr/>
              <p:nvPr/>
            </p:nvSpPr>
            <p:spPr>
              <a:xfrm flipV="1">
                <a:off x="6397720" y="2419455"/>
                <a:ext cx="852034" cy="660774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55" name="Straight Connector 42"/>
              <p:cNvSpPr/>
              <p:nvPr/>
            </p:nvSpPr>
            <p:spPr>
              <a:xfrm flipV="1">
                <a:off x="2916172" y="1845581"/>
                <a:ext cx="259945" cy="280196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56" name="Oval 6"/>
              <p:cNvSpPr/>
              <p:nvPr/>
            </p:nvSpPr>
            <p:spPr>
              <a:xfrm>
                <a:off x="4408945" y="3687845"/>
                <a:ext cx="265509" cy="253421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sp>
            <p:nvSpPr>
              <p:cNvPr id="657" name="Straight Connector 42"/>
              <p:cNvSpPr/>
              <p:nvPr/>
            </p:nvSpPr>
            <p:spPr>
              <a:xfrm flipV="1">
                <a:off x="1825819" y="3046845"/>
                <a:ext cx="226271" cy="61033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grpSp>
            <p:nvGrpSpPr>
              <p:cNvPr id="660" name="Oval 45"/>
              <p:cNvGrpSpPr/>
              <p:nvPr/>
            </p:nvGrpSpPr>
            <p:grpSpPr>
              <a:xfrm>
                <a:off x="5410953" y="585096"/>
                <a:ext cx="2012466" cy="1868175"/>
                <a:chOff x="0" y="-1"/>
                <a:chExt cx="2012464" cy="1868174"/>
              </a:xfrm>
            </p:grpSpPr>
            <p:sp>
              <p:nvSpPr>
                <p:cNvPr id="658" name="Ovale"/>
                <p:cNvSpPr/>
                <p:nvPr/>
              </p:nvSpPr>
              <p:spPr>
                <a:xfrm>
                  <a:off x="0" y="-1"/>
                  <a:ext cx="2012464" cy="1868174"/>
                </a:xfrm>
                <a:prstGeom prst="ellipse">
                  <a:avLst/>
                </a:prstGeom>
                <a:solidFill>
                  <a:srgbClr val="404040">
                    <a:alpha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050"/>
                </a:p>
              </p:txBody>
            </p:sp>
            <p:sp>
              <p:nvSpPr>
                <p:cNvPr id="659" name="Depressione…"/>
                <p:cNvSpPr txBox="1"/>
                <p:nvPr/>
              </p:nvSpPr>
              <p:spPr>
                <a:xfrm>
                  <a:off x="257096" y="626310"/>
                  <a:ext cx="1498273" cy="615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/>
                <a:p>
                  <a:pPr algn="ctr">
                    <a:defRPr sz="20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500"/>
                    <a:t>Depressione</a:t>
                  </a:r>
                </a:p>
                <a:p>
                  <a:pPr algn="ctr">
                    <a:defRPr sz="20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500"/>
                    <a:t>&amp; Ansia</a:t>
                  </a:r>
                </a:p>
              </p:txBody>
            </p:sp>
          </p:grpSp>
          <p:sp>
            <p:nvSpPr>
              <p:cNvPr id="661" name="AutoShape 20"/>
              <p:cNvSpPr/>
              <p:nvPr/>
            </p:nvSpPr>
            <p:spPr>
              <a:xfrm>
                <a:off x="2592971" y="-1"/>
                <a:ext cx="1985460" cy="1843103"/>
              </a:xfrm>
              <a:prstGeom prst="ellipse">
                <a:avLst/>
              </a:prstGeom>
              <a:solidFill>
                <a:srgbClr val="FFFFFF"/>
              </a:solidFill>
              <a:ln w="28575" cap="flat">
                <a:solidFill>
                  <a:srgbClr val="A44B69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400">
                    <a:solidFill>
                      <a:srgbClr val="595959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050"/>
              </a:p>
            </p:txBody>
          </p:sp>
          <p:grpSp>
            <p:nvGrpSpPr>
              <p:cNvPr id="664" name="Oval 38"/>
              <p:cNvGrpSpPr/>
              <p:nvPr/>
            </p:nvGrpSpPr>
            <p:grpSpPr>
              <a:xfrm>
                <a:off x="5427293" y="3168806"/>
                <a:ext cx="1331229" cy="1235779"/>
                <a:chOff x="0" y="0"/>
                <a:chExt cx="1331228" cy="1235778"/>
              </a:xfrm>
            </p:grpSpPr>
            <p:sp>
              <p:nvSpPr>
                <p:cNvPr id="662" name="Ovale"/>
                <p:cNvSpPr/>
                <p:nvPr/>
              </p:nvSpPr>
              <p:spPr>
                <a:xfrm>
                  <a:off x="-1" y="-1"/>
                  <a:ext cx="1331230" cy="1235780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/>
                  <a:endParaRPr sz="1050"/>
                </a:p>
              </p:txBody>
            </p:sp>
            <p:sp>
              <p:nvSpPr>
                <p:cNvPr id="663" name="Salute Mentale"/>
                <p:cNvSpPr txBox="1"/>
                <p:nvPr/>
              </p:nvSpPr>
              <p:spPr>
                <a:xfrm>
                  <a:off x="209241" y="195262"/>
                  <a:ext cx="912745" cy="84525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rmAutofit/>
                </a:bodyPr>
                <a:lstStyle>
                  <a:lvl1pPr algn="ctr">
                    <a:defRPr>
                      <a:solidFill>
                        <a:srgbClr val="595959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lvl1pPr>
                </a:lstStyle>
                <a:p>
                  <a:r>
                    <a:rPr sz="1050"/>
                    <a:t>Salute Mentale</a:t>
                  </a:r>
                </a:p>
              </p:txBody>
            </p:sp>
          </p:grpSp>
          <p:grpSp>
            <p:nvGrpSpPr>
              <p:cNvPr id="667" name="Oval 45"/>
              <p:cNvGrpSpPr/>
              <p:nvPr/>
            </p:nvGrpSpPr>
            <p:grpSpPr>
              <a:xfrm>
                <a:off x="504358" y="481302"/>
                <a:ext cx="1722500" cy="1598999"/>
                <a:chOff x="0" y="-1"/>
                <a:chExt cx="1722498" cy="1598998"/>
              </a:xfrm>
            </p:grpSpPr>
            <p:sp>
              <p:nvSpPr>
                <p:cNvPr id="665" name="Ovale"/>
                <p:cNvSpPr/>
                <p:nvPr/>
              </p:nvSpPr>
              <p:spPr>
                <a:xfrm>
                  <a:off x="0" y="-1"/>
                  <a:ext cx="1722498" cy="1598998"/>
                </a:xfrm>
                <a:prstGeom prst="ellipse">
                  <a:avLst/>
                </a:prstGeom>
                <a:solidFill>
                  <a:srgbClr val="C00000">
                    <a:alpha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050"/>
                </a:p>
              </p:txBody>
            </p:sp>
            <p:sp>
              <p:nvSpPr>
                <p:cNvPr id="666" name="Violenza…"/>
                <p:cNvSpPr txBox="1"/>
                <p:nvPr/>
              </p:nvSpPr>
              <p:spPr>
                <a:xfrm>
                  <a:off x="229665" y="491721"/>
                  <a:ext cx="1263165" cy="615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/>
                <a:p>
                  <a:pPr algn="ctr">
                    <a:defRPr sz="20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500"/>
                    <a:t>Violenza</a:t>
                  </a:r>
                </a:p>
                <a:p>
                  <a:pPr algn="ctr">
                    <a:defRPr sz="20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defRPr>
                  </a:pPr>
                  <a:r>
                    <a:rPr sz="1500"/>
                    <a:t>Domestica</a:t>
                  </a:r>
                </a:p>
              </p:txBody>
            </p:sp>
          </p:grpSp>
          <p:sp>
            <p:nvSpPr>
              <p:cNvPr id="668" name="Straight Connector 42"/>
              <p:cNvSpPr/>
              <p:nvPr/>
            </p:nvSpPr>
            <p:spPr>
              <a:xfrm flipV="1">
                <a:off x="4373372" y="2726076"/>
                <a:ext cx="401962" cy="214786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69" name="Straight Connector 49"/>
              <p:cNvSpPr/>
              <p:nvPr/>
            </p:nvSpPr>
            <p:spPr>
              <a:xfrm flipH="1">
                <a:off x="5431078" y="2206053"/>
                <a:ext cx="77859" cy="65855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70" name="Oval 38"/>
              <p:cNvSpPr/>
              <p:nvPr/>
            </p:nvSpPr>
            <p:spPr>
              <a:xfrm>
                <a:off x="1782458" y="2339016"/>
                <a:ext cx="317847" cy="295057"/>
              </a:xfrm>
              <a:prstGeom prst="ellipse">
                <a:avLst/>
              </a:prstGeom>
              <a:noFill/>
              <a:ln w="28575" cap="flat">
                <a:solidFill>
                  <a:srgbClr val="905AB7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>
                  <a:defRPr sz="1200">
                    <a:solidFill>
                      <a:srgbClr val="595959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sp>
            <p:nvSpPr>
              <p:cNvPr id="671" name="Straight Connector 49"/>
              <p:cNvSpPr/>
              <p:nvPr/>
            </p:nvSpPr>
            <p:spPr>
              <a:xfrm flipV="1">
                <a:off x="1939539" y="1991585"/>
                <a:ext cx="26293" cy="172408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72" name="Oval 6"/>
              <p:cNvSpPr/>
              <p:nvPr/>
            </p:nvSpPr>
            <p:spPr>
              <a:xfrm>
                <a:off x="6555392" y="3112829"/>
                <a:ext cx="265509" cy="253421"/>
              </a:xfrm>
              <a:prstGeom prst="ellipse">
                <a:avLst/>
              </a:prstGeom>
              <a:solidFill>
                <a:schemeClr val="accent5">
                  <a:alpha val="80000"/>
                </a:schemeClr>
              </a:solidFill>
              <a:ln w="9525" cap="flat">
                <a:solidFill>
                  <a:schemeClr val="accent5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sp>
            <p:nvSpPr>
              <p:cNvPr id="673" name="Straight Connector 49"/>
              <p:cNvSpPr/>
              <p:nvPr/>
            </p:nvSpPr>
            <p:spPr>
              <a:xfrm>
                <a:off x="6009020" y="2502461"/>
                <a:ext cx="90344" cy="418804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74" name="Straight Connector 42"/>
              <p:cNvSpPr/>
              <p:nvPr/>
            </p:nvSpPr>
            <p:spPr>
              <a:xfrm flipV="1">
                <a:off x="1573320" y="2525648"/>
                <a:ext cx="133388" cy="156078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75" name="Straight Connector 42"/>
              <p:cNvSpPr/>
              <p:nvPr/>
            </p:nvSpPr>
            <p:spPr>
              <a:xfrm flipH="1" flipV="1">
                <a:off x="4519581" y="3198742"/>
                <a:ext cx="980643" cy="163341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76" name="Straight Connector 49"/>
              <p:cNvSpPr/>
              <p:nvPr/>
            </p:nvSpPr>
            <p:spPr>
              <a:xfrm>
                <a:off x="7263924" y="2185002"/>
                <a:ext cx="151596" cy="15137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77" name="Oval 6"/>
              <p:cNvSpPr/>
              <p:nvPr/>
            </p:nvSpPr>
            <p:spPr>
              <a:xfrm>
                <a:off x="7518234" y="2494702"/>
                <a:ext cx="265509" cy="253421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 w="9525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sp>
            <p:nvSpPr>
              <p:cNvPr id="678" name="Straight Connector 42"/>
              <p:cNvSpPr/>
              <p:nvPr/>
            </p:nvSpPr>
            <p:spPr>
              <a:xfrm flipV="1">
                <a:off x="4858343" y="3590648"/>
                <a:ext cx="527841" cy="158690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79" name="Oval 6"/>
              <p:cNvSpPr/>
              <p:nvPr/>
            </p:nvSpPr>
            <p:spPr>
              <a:xfrm>
                <a:off x="2105401" y="2861605"/>
                <a:ext cx="265509" cy="253421"/>
              </a:xfrm>
              <a:prstGeom prst="ellipse">
                <a:avLst/>
              </a:prstGeom>
              <a:solidFill>
                <a:srgbClr val="FFFFFF">
                  <a:alpha val="80000"/>
                </a:srgbClr>
              </a:solidFill>
              <a:ln w="9525" cap="flat">
                <a:solidFill>
                  <a:schemeClr val="accent5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sp>
            <p:nvSpPr>
              <p:cNvPr id="680" name="Oval 6"/>
              <p:cNvSpPr/>
              <p:nvPr/>
            </p:nvSpPr>
            <p:spPr>
              <a:xfrm>
                <a:off x="2631744" y="2161170"/>
                <a:ext cx="265509" cy="253421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 w="9525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sp>
            <p:nvSpPr>
              <p:cNvPr id="681" name="Straight Connector 42"/>
              <p:cNvSpPr/>
              <p:nvPr/>
            </p:nvSpPr>
            <p:spPr>
              <a:xfrm flipH="1">
                <a:off x="3354137" y="1970064"/>
                <a:ext cx="60233" cy="378910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82" name="Straight Connector 42"/>
              <p:cNvSpPr/>
              <p:nvPr/>
            </p:nvSpPr>
            <p:spPr>
              <a:xfrm>
                <a:off x="3882838" y="1914859"/>
                <a:ext cx="365634" cy="23409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83" name="Oval 6"/>
              <p:cNvSpPr/>
              <p:nvPr/>
            </p:nvSpPr>
            <p:spPr>
              <a:xfrm>
                <a:off x="819386" y="2007093"/>
                <a:ext cx="201299" cy="186865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sp>
            <p:nvSpPr>
              <p:cNvPr id="684" name="Straight Connector 42"/>
              <p:cNvSpPr/>
              <p:nvPr/>
            </p:nvSpPr>
            <p:spPr>
              <a:xfrm>
                <a:off x="972824" y="2276332"/>
                <a:ext cx="263156" cy="372193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85" name="Oval 6"/>
              <p:cNvSpPr/>
              <p:nvPr/>
            </p:nvSpPr>
            <p:spPr>
              <a:xfrm>
                <a:off x="4674452" y="995284"/>
                <a:ext cx="265509" cy="253421"/>
              </a:xfrm>
              <a:prstGeom prst="ellipse">
                <a:avLst/>
              </a:prstGeom>
              <a:solidFill>
                <a:schemeClr val="accent5">
                  <a:alpha val="80000"/>
                </a:schemeClr>
              </a:solidFill>
              <a:ln w="9525" cap="flat">
                <a:solidFill>
                  <a:schemeClr val="accent5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900"/>
              </a:p>
            </p:txBody>
          </p:sp>
          <p:sp>
            <p:nvSpPr>
              <p:cNvPr id="686" name="Straight Connector 49"/>
              <p:cNvSpPr/>
              <p:nvPr/>
            </p:nvSpPr>
            <p:spPr>
              <a:xfrm flipH="1">
                <a:off x="2306233" y="1421807"/>
                <a:ext cx="318262" cy="141948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687" name="Straight Connector 49"/>
              <p:cNvSpPr/>
              <p:nvPr/>
            </p:nvSpPr>
            <p:spPr>
              <a:xfrm flipV="1">
                <a:off x="4150659" y="2190135"/>
                <a:ext cx="246129" cy="275751"/>
              </a:xfrm>
              <a:prstGeom prst="line">
                <a:avLst/>
              </a:prstGeom>
              <a:solidFill>
                <a:schemeClr val="accent1"/>
              </a:solidFill>
              <a:ln w="15875" cap="rnd">
                <a:solidFill>
                  <a:srgbClr val="BFBFBF"/>
                </a:solidFill>
                <a:prstDash val="sysDot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</p:grpSp>
      </p:grpSp>
      <p:sp>
        <p:nvSpPr>
          <p:cNvPr id="690" name="Rechteck 63"/>
          <p:cNvSpPr txBox="1"/>
          <p:nvPr/>
        </p:nvSpPr>
        <p:spPr>
          <a:xfrm>
            <a:off x="103607" y="189360"/>
            <a:ext cx="8936786" cy="415498"/>
          </a:xfrm>
          <a:prstGeom prst="rect">
            <a:avLst/>
          </a:prstGeom>
          <a:ln w="12700">
            <a:miter lim="400000"/>
          </a:ln>
          <a:effectLst>
            <a:outerShdw dist="38100" dir="5400000" rotWithShape="0">
              <a:srgbClr val="000000">
                <a:alpha val="1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2800" b="1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sz="2100"/>
              <a:t>1+ Miliardi di ricerche di aiuto online in Italia ogni anno</a:t>
            </a:r>
          </a:p>
        </p:txBody>
      </p:sp>
      <p:sp>
        <p:nvSpPr>
          <p:cNvPr id="691" name="CasellaDiTesto 52"/>
          <p:cNvSpPr txBox="1"/>
          <p:nvPr/>
        </p:nvSpPr>
        <p:spPr>
          <a:xfrm>
            <a:off x="110937" y="4907740"/>
            <a:ext cx="1575953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anchor="ctr">
            <a:spAutoFit/>
          </a:bodyPr>
          <a:lstStyle>
            <a:lvl1pPr>
              <a:defRPr sz="1000">
                <a:solidFill>
                  <a:srgbClr val="D9D9D9"/>
                </a:solidFill>
              </a:defRPr>
            </a:lvl1pPr>
          </a:lstStyle>
          <a:p>
            <a:r>
              <a:rPr sz="750"/>
              <a:t>**Fonte: Google KW Planner</a:t>
            </a:r>
          </a:p>
        </p:txBody>
      </p:sp>
      <p:pic>
        <p:nvPicPr>
          <p:cNvPr id="692" name="Immagine 3" descr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744" y="1823335"/>
            <a:ext cx="1189331" cy="1189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93" name="Rettangolo 58"/>
          <p:cNvSpPr txBox="1"/>
          <p:nvPr/>
        </p:nvSpPr>
        <p:spPr>
          <a:xfrm>
            <a:off x="7091975" y="2946602"/>
            <a:ext cx="700831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/>
          <a:p>
            <a:pPr algn="ctr">
              <a:defRPr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050"/>
              <a:t>Psicologo </a:t>
            </a:r>
          </a:p>
          <a:p>
            <a:pPr algn="ctr">
              <a:defRPr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050"/>
              <a:t>Online</a:t>
            </a:r>
          </a:p>
        </p:txBody>
      </p:sp>
      <p:grpSp>
        <p:nvGrpSpPr>
          <p:cNvPr id="696" name="Rectangle 49"/>
          <p:cNvGrpSpPr/>
          <p:nvPr/>
        </p:nvGrpSpPr>
        <p:grpSpPr>
          <a:xfrm>
            <a:off x="725658" y="805039"/>
            <a:ext cx="2160002" cy="704213"/>
            <a:chOff x="0" y="0"/>
            <a:chExt cx="2880000" cy="938949"/>
          </a:xfrm>
        </p:grpSpPr>
        <p:sp>
          <p:nvSpPr>
            <p:cNvPr id="694" name="Rettangolo"/>
            <p:cNvSpPr/>
            <p:nvPr/>
          </p:nvSpPr>
          <p:spPr>
            <a:xfrm>
              <a:off x="0" y="0"/>
              <a:ext cx="2880000" cy="938949"/>
            </a:xfrm>
            <a:prstGeom prst="rect">
              <a:avLst/>
            </a:prstGeom>
            <a:solidFill>
              <a:srgbClr val="F0DDE3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400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  <p:sp>
          <p:nvSpPr>
            <p:cNvPr id="695" name="≈75%…"/>
            <p:cNvSpPr txBox="1"/>
            <p:nvPr/>
          </p:nvSpPr>
          <p:spPr>
            <a:xfrm>
              <a:off x="45720" y="100145"/>
              <a:ext cx="2788561" cy="738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 b="1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sz="1050"/>
                <a:t>≈75%</a:t>
              </a:r>
              <a:endParaRPr sz="1050">
                <a:solidFill>
                  <a:srgbClr val="FFFFFF"/>
                </a:solidFill>
              </a:endParaRPr>
            </a:p>
            <a:p>
              <a:pPr algn="ctr">
                <a:defRPr sz="1400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sz="1050"/>
                <a:t>della </a:t>
              </a:r>
              <a:r>
                <a:rPr sz="1050" b="1"/>
                <a:t>popolazione</a:t>
              </a:r>
              <a:r>
                <a:rPr sz="1050"/>
                <a:t> con età 18+ </a:t>
              </a:r>
              <a:endParaRPr sz="1050">
                <a:solidFill>
                  <a:srgbClr val="FFFFFF"/>
                </a:solidFill>
              </a:endParaRPr>
            </a:p>
            <a:p>
              <a:pPr algn="ctr">
                <a:defRPr sz="1400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sz="1050"/>
                <a:t>è </a:t>
              </a:r>
              <a:r>
                <a:rPr sz="1050" b="1"/>
                <a:t>connessa</a:t>
              </a:r>
              <a:r>
                <a:rPr sz="1050"/>
                <a:t> ogni giorno</a:t>
              </a:r>
              <a:r>
                <a:rPr sz="750">
                  <a:solidFill>
                    <a:srgbClr val="80808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 </a:t>
              </a:r>
              <a:r>
                <a:rPr sz="1050"/>
                <a:t>*</a:t>
              </a:r>
            </a:p>
          </p:txBody>
        </p:sp>
      </p:grpSp>
      <p:grpSp>
        <p:nvGrpSpPr>
          <p:cNvPr id="699" name="Rectangle 49"/>
          <p:cNvGrpSpPr/>
          <p:nvPr/>
        </p:nvGrpSpPr>
        <p:grpSpPr>
          <a:xfrm>
            <a:off x="3492001" y="805038"/>
            <a:ext cx="2160002" cy="704213"/>
            <a:chOff x="0" y="0"/>
            <a:chExt cx="2880000" cy="938949"/>
          </a:xfrm>
        </p:grpSpPr>
        <p:sp>
          <p:nvSpPr>
            <p:cNvPr id="697" name="Rettangolo"/>
            <p:cNvSpPr/>
            <p:nvPr/>
          </p:nvSpPr>
          <p:spPr>
            <a:xfrm>
              <a:off x="0" y="0"/>
              <a:ext cx="2880000" cy="938949"/>
            </a:xfrm>
            <a:prstGeom prst="rect">
              <a:avLst/>
            </a:prstGeom>
            <a:solidFill>
              <a:srgbClr val="E4D7ED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400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  <p:sp>
          <p:nvSpPr>
            <p:cNvPr id="698" name="≈93%…"/>
            <p:cNvSpPr txBox="1"/>
            <p:nvPr/>
          </p:nvSpPr>
          <p:spPr>
            <a:xfrm>
              <a:off x="45720" y="100145"/>
              <a:ext cx="2788561" cy="738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 b="1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sz="1050"/>
                <a:t>≈93%</a:t>
              </a:r>
              <a:endParaRPr sz="1050">
                <a:solidFill>
                  <a:srgbClr val="FFFFFF"/>
                </a:solidFill>
              </a:endParaRPr>
            </a:p>
            <a:p>
              <a:pPr algn="ctr">
                <a:defRPr sz="1400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sz="1050"/>
                <a:t>della popolazione connessa </a:t>
              </a:r>
              <a:r>
                <a:rPr sz="1050" b="1"/>
                <a:t>effettua</a:t>
              </a:r>
              <a:r>
                <a:rPr sz="1050"/>
                <a:t> </a:t>
              </a:r>
              <a:r>
                <a:rPr sz="1050" b="1"/>
                <a:t>ricerche</a:t>
              </a:r>
              <a:r>
                <a:rPr sz="1050"/>
                <a:t> online *</a:t>
              </a:r>
            </a:p>
          </p:txBody>
        </p:sp>
      </p:grpSp>
      <p:grpSp>
        <p:nvGrpSpPr>
          <p:cNvPr id="702" name="Rectangle 49"/>
          <p:cNvGrpSpPr/>
          <p:nvPr/>
        </p:nvGrpSpPr>
        <p:grpSpPr>
          <a:xfrm>
            <a:off x="6258343" y="805039"/>
            <a:ext cx="2160002" cy="704213"/>
            <a:chOff x="0" y="0"/>
            <a:chExt cx="2880000" cy="938949"/>
          </a:xfrm>
        </p:grpSpPr>
        <p:sp>
          <p:nvSpPr>
            <p:cNvPr id="700" name="Rettangolo"/>
            <p:cNvSpPr/>
            <p:nvPr/>
          </p:nvSpPr>
          <p:spPr>
            <a:xfrm>
              <a:off x="0" y="0"/>
              <a:ext cx="2880000" cy="938949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400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  <p:sp>
          <p:nvSpPr>
            <p:cNvPr id="701" name="≈26 minuti…"/>
            <p:cNvSpPr txBox="1"/>
            <p:nvPr/>
          </p:nvSpPr>
          <p:spPr>
            <a:xfrm>
              <a:off x="45720" y="100145"/>
              <a:ext cx="2788561" cy="738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 b="1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sz="1050"/>
                <a:t>≈26 minuti</a:t>
              </a:r>
            </a:p>
            <a:p>
              <a:pPr algn="ctr">
                <a:defRPr sz="1400">
                  <a:solidFill>
                    <a:srgbClr val="535353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r>
                <a:rPr sz="1050"/>
                <a:t>in media spesi </a:t>
              </a:r>
              <a:r>
                <a:rPr sz="1050" b="1"/>
                <a:t>in</a:t>
              </a:r>
              <a:r>
                <a:rPr sz="1050"/>
                <a:t> </a:t>
              </a:r>
              <a:r>
                <a:rPr sz="1050" b="1"/>
                <a:t>più</a:t>
              </a:r>
              <a:r>
                <a:rPr sz="1050"/>
                <a:t> online dalle </a:t>
              </a:r>
              <a:r>
                <a:rPr sz="1050" b="1"/>
                <a:t>donne</a:t>
              </a:r>
              <a:r>
                <a:rPr sz="1050"/>
                <a:t> </a:t>
              </a:r>
              <a:r>
                <a:rPr sz="1050" b="1"/>
                <a:t>ogni</a:t>
              </a:r>
              <a:r>
                <a:rPr sz="1050"/>
                <a:t> </a:t>
              </a:r>
              <a:r>
                <a:rPr sz="1050" b="1"/>
                <a:t>giorno</a:t>
              </a:r>
              <a:r>
                <a:rPr sz="1050"/>
                <a:t> *</a:t>
              </a:r>
            </a:p>
          </p:txBody>
        </p:sp>
      </p:grpSp>
      <p:grpSp>
        <p:nvGrpSpPr>
          <p:cNvPr id="705" name="AutoShape 20"/>
          <p:cNvGrpSpPr/>
          <p:nvPr/>
        </p:nvGrpSpPr>
        <p:grpSpPr>
          <a:xfrm>
            <a:off x="6694321" y="3898352"/>
            <a:ext cx="724850" cy="724850"/>
            <a:chOff x="0" y="0"/>
            <a:chExt cx="966466" cy="966466"/>
          </a:xfrm>
        </p:grpSpPr>
        <p:sp>
          <p:nvSpPr>
            <p:cNvPr id="703" name="Cerchio"/>
            <p:cNvSpPr/>
            <p:nvPr/>
          </p:nvSpPr>
          <p:spPr>
            <a:xfrm>
              <a:off x="-1" y="-1"/>
              <a:ext cx="966468" cy="966468"/>
            </a:xfrm>
            <a:prstGeom prst="ellipse">
              <a:avLst/>
            </a:prstGeom>
            <a:solidFill>
              <a:srgbClr val="F0DDE3"/>
            </a:solidFill>
            <a:ln w="635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050"/>
            </a:p>
          </p:txBody>
        </p:sp>
        <p:sp>
          <p:nvSpPr>
            <p:cNvPr id="704" name="Aiuto"/>
            <p:cNvSpPr txBox="1"/>
            <p:nvPr/>
          </p:nvSpPr>
          <p:spPr>
            <a:xfrm>
              <a:off x="144711" y="190430"/>
              <a:ext cx="677045" cy="5856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algn="ctr">
                <a:defRPr>
                  <a:solidFill>
                    <a:srgbClr val="595959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050"/>
                <a:t>Aiuto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42"/>
          <p:cNvSpPr txBox="1">
            <a:spLocks noGrp="1"/>
          </p:cNvSpPr>
          <p:nvPr>
            <p:ph type="title"/>
          </p:nvPr>
        </p:nvSpPr>
        <p:spPr>
          <a:xfrm>
            <a:off x="567844" y="44048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 Light"/>
              <a:buNone/>
            </a:pPr>
            <a:r>
              <a:rPr lang="it" sz="1900" dirty="0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I Partner e il network in cui operiamo </a:t>
            </a:r>
            <a:endParaRPr sz="1200" dirty="0">
              <a:solidFill>
                <a:srgbClr val="000000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278" name="Google Shape;1278;p142"/>
          <p:cNvSpPr txBox="1"/>
          <p:nvPr/>
        </p:nvSpPr>
        <p:spPr>
          <a:xfrm>
            <a:off x="567850" y="704125"/>
            <a:ext cx="81627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9" name="Google Shape;127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549" y="4674683"/>
            <a:ext cx="395225" cy="33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0256" y="852037"/>
            <a:ext cx="1870250" cy="4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8088" y="1945930"/>
            <a:ext cx="14287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0256" y="2475766"/>
            <a:ext cx="1676385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142"/>
          <p:cNvSpPr txBox="1"/>
          <p:nvPr/>
        </p:nvSpPr>
        <p:spPr>
          <a:xfrm>
            <a:off x="280849" y="1011455"/>
            <a:ext cx="5211300" cy="31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33020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Premio </a:t>
            </a:r>
            <a:r>
              <a:rPr lang="it" sz="1100" b="1" i="1" dirty="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/>
              </a:rPr>
              <a:t>Google</a:t>
            </a:r>
            <a:r>
              <a:rPr lang="it" sz="1100" b="1" dirty="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/>
              </a:rPr>
              <a:t>.</a:t>
            </a:r>
            <a:r>
              <a:rPr lang="it" sz="1100" b="1" i="1" dirty="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/>
              </a:rPr>
              <a:t>org</a:t>
            </a:r>
            <a:r>
              <a:rPr lang="it" sz="1100" b="1" dirty="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/>
              </a:rPr>
              <a:t> </a:t>
            </a:r>
            <a:r>
              <a:rPr lang="it" sz="1100" dirty="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/>
              </a:rPr>
              <a:t>Impact Challenge</a:t>
            </a: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 on Safety sulla sicurezza online 2019-2020 e </a:t>
            </a:r>
            <a:r>
              <a:rPr lang="it" sz="1100" b="1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Partner della Google.org </a:t>
            </a: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Foundation </a:t>
            </a:r>
            <a:endParaRPr sz="1100" dirty="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33020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 panose="020B0604020202020204" pitchFamily="34" charset="0"/>
              <a:buChar char="•"/>
            </a:pPr>
            <a:r>
              <a:rPr lang="it" sz="1100" b="1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Partner</a:t>
            </a: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 &amp; Ente Aderente della </a:t>
            </a:r>
            <a:r>
              <a:rPr lang="it" sz="1100" dirty="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8"/>
              </a:rPr>
              <a:t>Rete Fiocchi in Ospedale</a:t>
            </a:r>
            <a:endParaRPr sz="1100" dirty="0">
              <a:solidFill>
                <a:schemeClr val="hlink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11150" marR="469900" lvl="0" indent="-17145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di Save the Children Italia</a:t>
            </a:r>
            <a:endParaRPr sz="1100" dirty="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46990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Mama Chat parte </a:t>
            </a:r>
            <a:r>
              <a:rPr lang="it" sz="1100" dirty="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9"/>
              </a:rPr>
              <a:t>dell'Albo Regionale Lombardia delle Associazioni</a:t>
            </a: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 per le Pari Opportunità</a:t>
            </a:r>
            <a:endParaRPr sz="1100" dirty="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36830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 panose="020B0604020202020204" pitchFamily="34" charset="0"/>
              <a:buChar char="•"/>
            </a:pPr>
            <a:r>
              <a:rPr lang="it" sz="1100" i="1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CEO di Mama Chat fra le 100 donne dell'anno 2020 </a:t>
            </a:r>
            <a:endParaRPr sz="1100" i="1" dirty="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36830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 panose="020B0604020202020204" pitchFamily="34" charset="0"/>
              <a:buChar char="•"/>
            </a:pP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Premiata come </a:t>
            </a:r>
            <a:r>
              <a:rPr lang="it" sz="1100" i="1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"Migliore Startup del Welfare" </a:t>
            </a:r>
            <a:r>
              <a:rPr lang="it" sz="1100" b="1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Vita No Profit, Wired, Reale Mutua Assicurazioni</a:t>
            </a:r>
            <a:endParaRPr sz="1100" b="1" dirty="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36830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 panose="020B0604020202020204" pitchFamily="34" charset="0"/>
              <a:buChar char="•"/>
            </a:pP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Ente della rete informale </a:t>
            </a:r>
            <a:r>
              <a:rPr lang="it" sz="1100" b="1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anti-violenza </a:t>
            </a: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del Comune di Milano - Pari Opportunità </a:t>
            </a:r>
            <a:endParaRPr sz="1100" dirty="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36830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 panose="020B0604020202020204" pitchFamily="34" charset="0"/>
              <a:buChar char="•"/>
            </a:pP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Partner </a:t>
            </a:r>
            <a:r>
              <a:rPr lang="it" sz="1100" b="1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Binario F from Facebook </a:t>
            </a: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- per costruire un internet sicuro e consapevole</a:t>
            </a:r>
          </a:p>
          <a:p>
            <a:pPr marL="457200" marR="36830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 panose="020B0604020202020204" pitchFamily="34" charset="0"/>
              <a:buChar char="•"/>
            </a:pPr>
            <a:r>
              <a:rPr lang="it" sz="1100" dirty="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Ashoka e Agenzia Giovnani Italia, GenC – Giovani Changemaker 2022 </a:t>
            </a:r>
            <a:endParaRPr sz="1100" dirty="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5" name="Google Shape;1285;p1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32576" y="2993257"/>
            <a:ext cx="959774" cy="65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42">
            <a:hlinkClick r:id="rId8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78255" y="1364431"/>
            <a:ext cx="2176702" cy="5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57502" y="3574844"/>
            <a:ext cx="1261894" cy="69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A48CC5A-F210-45DF-C3F1-D37CFF8B83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1868" y="4129355"/>
            <a:ext cx="1173162" cy="8020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3"/>
          <p:cNvSpPr txBox="1">
            <a:spLocks noGrp="1"/>
          </p:cNvSpPr>
          <p:nvPr>
            <p:ph type="title"/>
          </p:nvPr>
        </p:nvSpPr>
        <p:spPr>
          <a:xfrm>
            <a:off x="478831" y="89222"/>
            <a:ext cx="8262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it" sz="2300" dirty="0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La nostra storia - partnership e milestone</a:t>
            </a:r>
            <a:endParaRPr sz="2300" dirty="0">
              <a:solidFill>
                <a:srgbClr val="000000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100" name="Google Shape;1100;p133"/>
          <p:cNvSpPr/>
          <p:nvPr/>
        </p:nvSpPr>
        <p:spPr>
          <a:xfrm>
            <a:off x="255550" y="2365975"/>
            <a:ext cx="903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575757"/>
                </a:solidFill>
                <a:latin typeface="Lobster"/>
                <a:ea typeface="Lobster"/>
                <a:cs typeface="Lobster"/>
                <a:sym typeface="Lobster"/>
              </a:rPr>
              <a:t>2017</a:t>
            </a:r>
            <a:endParaRPr sz="12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133"/>
          <p:cNvSpPr/>
          <p:nvPr/>
        </p:nvSpPr>
        <p:spPr>
          <a:xfrm>
            <a:off x="1401695" y="2292811"/>
            <a:ext cx="709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575757"/>
                </a:solidFill>
                <a:latin typeface="Lobster"/>
                <a:ea typeface="Lobster"/>
                <a:cs typeface="Lobster"/>
                <a:sym typeface="Lobster"/>
              </a:rPr>
              <a:t>2018</a:t>
            </a:r>
            <a:endParaRPr sz="1400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02" name="Google Shape;1102;p133"/>
          <p:cNvSpPr/>
          <p:nvPr/>
        </p:nvSpPr>
        <p:spPr>
          <a:xfrm>
            <a:off x="2843645" y="2104996"/>
            <a:ext cx="709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575757"/>
                </a:solidFill>
                <a:latin typeface="Lobster"/>
                <a:ea typeface="Lobster"/>
                <a:cs typeface="Lobster"/>
                <a:sym typeface="Lobster"/>
              </a:rPr>
              <a:t>2019</a:t>
            </a:r>
            <a:endParaRPr sz="1400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03" name="Google Shape;1103;p133"/>
          <p:cNvSpPr/>
          <p:nvPr/>
        </p:nvSpPr>
        <p:spPr>
          <a:xfrm>
            <a:off x="4564611" y="1658091"/>
            <a:ext cx="777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575757"/>
                </a:solidFill>
                <a:latin typeface="Lobster"/>
                <a:ea typeface="Lobster"/>
                <a:cs typeface="Lobster"/>
                <a:sym typeface="Lobster"/>
              </a:rPr>
              <a:t>2020</a:t>
            </a:r>
            <a:endParaRPr sz="1400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04" name="Google Shape;1104;p133"/>
          <p:cNvSpPr/>
          <p:nvPr/>
        </p:nvSpPr>
        <p:spPr>
          <a:xfrm>
            <a:off x="330151" y="2008819"/>
            <a:ext cx="9039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275" tIns="29150" rIns="58275" bIns="29150" anchor="t" anchorCtr="0">
            <a:noAutofit/>
          </a:bodyPr>
          <a:lstStyle/>
          <a:p>
            <a: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</a:pPr>
            <a:r>
              <a:rPr lang="it"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Nasce </a:t>
            </a:r>
          </a:p>
          <a:p>
            <a: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</a:pPr>
            <a:r>
              <a:rPr lang="it"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Mama Chat</a:t>
            </a:r>
            <a:endParaRPr sz="1100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133"/>
          <p:cNvSpPr txBox="1"/>
          <p:nvPr/>
        </p:nvSpPr>
        <p:spPr>
          <a:xfrm>
            <a:off x="810122" y="3073362"/>
            <a:ext cx="1932600" cy="13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275" tIns="29150" rIns="58275" bIns="29150" anchor="t" anchorCtr="0">
            <a:spAutoFit/>
          </a:bodyPr>
          <a:lstStyle/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1.000+ Chat beneficiarie nei primi 6 mesi</a:t>
            </a:r>
            <a:endParaRPr sz="11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Partner </a:t>
            </a:r>
            <a:r>
              <a:rPr lang="it"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Save The Children</a:t>
            </a:r>
            <a:endParaRPr sz="1100" b="1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1" indent="-50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None/>
            </a:pPr>
            <a:endParaRPr sz="1200" b="1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1" indent="-50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None/>
            </a:pPr>
            <a:endParaRPr sz="1200" b="1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1" indent="-50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None/>
            </a:pPr>
            <a:endParaRPr sz="1200" b="1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b="1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Premio </a:t>
            </a:r>
            <a:r>
              <a:rPr lang="it"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Welfare Together</a:t>
            </a:r>
            <a:endParaRPr sz="11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6" name="Google Shape;1106;p133"/>
          <p:cNvGrpSpPr/>
          <p:nvPr/>
        </p:nvGrpSpPr>
        <p:grpSpPr>
          <a:xfrm>
            <a:off x="886043" y="4425162"/>
            <a:ext cx="1668602" cy="249522"/>
            <a:chOff x="4881956" y="5514766"/>
            <a:chExt cx="5879574" cy="573412"/>
          </a:xfrm>
        </p:grpSpPr>
        <p:pic>
          <p:nvPicPr>
            <p:cNvPr id="1107" name="Google Shape;1107;p133" descr="Marchio Reale Mutua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t="-3527" b="-13651"/>
            <a:stretch/>
          </p:blipFill>
          <p:spPr>
            <a:xfrm>
              <a:off x="4881956" y="5570775"/>
              <a:ext cx="1613810" cy="461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8" name="Google Shape;1108;p1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90026" y="5514769"/>
              <a:ext cx="1259453" cy="573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9" name="Google Shape;1109;p1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3739" y="5514766"/>
              <a:ext cx="2617791" cy="5174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0" name="Google Shape;1110;p13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9800" y="3673003"/>
            <a:ext cx="1794845" cy="42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1" name="Google Shape;1111;p133"/>
          <p:cNvGrpSpPr/>
          <p:nvPr/>
        </p:nvGrpSpPr>
        <p:grpSpPr>
          <a:xfrm>
            <a:off x="2843786" y="2889148"/>
            <a:ext cx="2057174" cy="1730234"/>
            <a:chOff x="5783437" y="3315471"/>
            <a:chExt cx="2742899" cy="2013539"/>
          </a:xfrm>
        </p:grpSpPr>
        <p:sp>
          <p:nvSpPr>
            <p:cNvPr id="1112" name="Google Shape;1112;p133"/>
            <p:cNvSpPr txBox="1"/>
            <p:nvPr/>
          </p:nvSpPr>
          <p:spPr>
            <a:xfrm>
              <a:off x="5783437" y="3315471"/>
              <a:ext cx="2742300" cy="157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275" tIns="29150" rIns="58275" bIns="29150" anchor="t" anchorCtr="0">
              <a:spAutoFit/>
            </a:bodyPr>
            <a:lstStyle/>
            <a:p>
              <a:pPr marL="127000" marR="0" lvl="1" indent="-12700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Trebuchet MS"/>
                <a:buChar char="•"/>
              </a:pPr>
              <a:r>
                <a:rPr lang="it" sz="1200" b="1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5.000+ Chat beneficiarie</a:t>
              </a:r>
              <a:endParaRPr sz="1100" dirty="0"/>
            </a:p>
            <a:p>
              <a:pPr marL="127000" marR="0" lvl="1" indent="-12700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Trebuchet MS"/>
                <a:buChar char="•"/>
              </a:pPr>
              <a:r>
                <a:rPr lang="it" sz="12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Lancio</a:t>
              </a:r>
              <a:r>
                <a:rPr lang="it" sz="1200" b="1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" sz="1200" b="1" i="0" u="none" strike="noStrike" cap="none" dirty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Servizio di Psicoterapie Online</a:t>
              </a:r>
              <a:endParaRPr sz="1100" dirty="0"/>
            </a:p>
            <a:p>
              <a:pPr marL="127000" marR="0" lvl="1" indent="-12700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Trebuchet MS"/>
                <a:buChar char="•"/>
              </a:pPr>
              <a:r>
                <a:rPr lang="it" sz="12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Evento con </a:t>
              </a:r>
              <a:r>
                <a:rPr lang="it" sz="1200" b="1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Ordine degli Psicologi </a:t>
              </a:r>
              <a:r>
                <a:rPr lang="it" sz="12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Lombardia</a:t>
              </a:r>
              <a:endParaRPr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0" marR="0" lvl="1" indent="-5080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Trebuchet MS"/>
                <a:buNone/>
              </a:pPr>
              <a:endParaRPr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0" marR="0" lvl="1" indent="-5080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Trebuchet MS"/>
                <a:buNone/>
              </a:pPr>
              <a:endParaRPr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3" name="Google Shape;1113;p133" descr="logo OPL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84036" y="4441399"/>
              <a:ext cx="2742300" cy="8876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4" name="Google Shape;1114;p133"/>
          <p:cNvSpPr/>
          <p:nvPr/>
        </p:nvSpPr>
        <p:spPr>
          <a:xfrm>
            <a:off x="675687" y="1231922"/>
            <a:ext cx="7238010" cy="1751536"/>
          </a:xfrm>
          <a:custGeom>
            <a:avLst/>
            <a:gdLst/>
            <a:ahLst/>
            <a:cxnLst/>
            <a:rect l="l" t="t" r="r" b="b"/>
            <a:pathLst>
              <a:path w="7368988" h="1960206" extrusionOk="0">
                <a:moveTo>
                  <a:pt x="0" y="1957892"/>
                </a:moveTo>
                <a:cubicBezTo>
                  <a:pt x="203499" y="1962374"/>
                  <a:pt x="406998" y="1966857"/>
                  <a:pt x="892885" y="1904104"/>
                </a:cubicBezTo>
                <a:cubicBezTo>
                  <a:pt x="1378772" y="1841351"/>
                  <a:pt x="2210697" y="1744533"/>
                  <a:pt x="2915323" y="1581375"/>
                </a:cubicBezTo>
                <a:cubicBezTo>
                  <a:pt x="3619949" y="1418217"/>
                  <a:pt x="4378363" y="1188720"/>
                  <a:pt x="5120640" y="925158"/>
                </a:cubicBezTo>
                <a:cubicBezTo>
                  <a:pt x="5862917" y="661596"/>
                  <a:pt x="6615952" y="330798"/>
                  <a:pt x="7368988" y="0"/>
                </a:cubicBezTo>
              </a:path>
            </a:pathLst>
          </a:custGeom>
          <a:noFill/>
          <a:ln w="25400" cap="rnd" cmpd="sng">
            <a:solidFill>
              <a:srgbClr val="9A9A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115" name="Google Shape;1115;p133"/>
          <p:cNvGrpSpPr/>
          <p:nvPr/>
        </p:nvGrpSpPr>
        <p:grpSpPr>
          <a:xfrm>
            <a:off x="4875861" y="2324296"/>
            <a:ext cx="1520553" cy="2246574"/>
            <a:chOff x="8494985" y="2345598"/>
            <a:chExt cx="2027404" cy="2995434"/>
          </a:xfrm>
        </p:grpSpPr>
        <p:sp>
          <p:nvSpPr>
            <p:cNvPr id="1116" name="Google Shape;1116;p133"/>
            <p:cNvSpPr txBox="1"/>
            <p:nvPr/>
          </p:nvSpPr>
          <p:spPr>
            <a:xfrm>
              <a:off x="8494985" y="2800325"/>
              <a:ext cx="2027404" cy="254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275" tIns="29150" rIns="58275" bIns="29150" anchor="t" anchorCtr="0">
              <a:spAutoFit/>
            </a:bodyPr>
            <a:lstStyle/>
            <a:p>
              <a:pPr marL="127000" marR="0" lvl="1" indent="-12700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Trebuchet MS"/>
                <a:buChar char="•"/>
              </a:pPr>
              <a:r>
                <a:rPr lang="it" sz="1200" b="1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10.000+ Chat beneficiarie</a:t>
              </a:r>
              <a:endParaRPr sz="11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0" marR="0" lvl="1" indent="-12700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Trebuchet MS"/>
                <a:buChar char="•"/>
              </a:pPr>
              <a:r>
                <a:rPr lang="it" sz="12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Vittoria </a:t>
              </a:r>
              <a:r>
                <a:rPr lang="it" sz="1200" b="1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Google Impact Challenge</a:t>
              </a:r>
              <a:endParaRPr sz="1100" dirty="0"/>
            </a:p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0" marR="0" lvl="1" indent="-127000" algn="l" rtl="0">
                <a:spcBef>
                  <a:spcPts val="0"/>
                </a:spcBef>
                <a:spcAft>
                  <a:spcPts val="0"/>
                </a:spcAft>
                <a:buClr>
                  <a:srgbClr val="B55475"/>
                </a:buClr>
                <a:buSzPts val="1200"/>
                <a:buFont typeface="Trebuchet MS"/>
                <a:buChar char="•"/>
              </a:pPr>
              <a:r>
                <a:rPr lang="it" sz="12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Campagna </a:t>
              </a:r>
              <a:r>
                <a:rPr lang="it" sz="1200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25 novembre raggiunti 11 millioni di utenti </a:t>
              </a:r>
              <a:r>
                <a:rPr lang="it" sz="1200" b="1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#UNAsuTRE</a:t>
              </a:r>
              <a:endParaRPr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7" name="Google Shape;1117;p133" descr="File:Google 2015 logo.svg - Wikipedia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771018" y="2345598"/>
              <a:ext cx="1240023" cy="4194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8" name="Google Shape;1118;p133"/>
            <p:cNvPicPr preferRelativeResize="0"/>
            <p:nvPr/>
          </p:nvPicPr>
          <p:blipFill rotWithShape="1">
            <a:blip r:embed="rId11">
              <a:alphaModFix/>
            </a:blip>
            <a:srcRect l="3253" t="70114" r="65522" b="21667"/>
            <a:stretch/>
          </p:blipFill>
          <p:spPr>
            <a:xfrm>
              <a:off x="8619550" y="3939230"/>
              <a:ext cx="1415907" cy="2781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9" name="Google Shape;1119;p133"/>
          <p:cNvSpPr/>
          <p:nvPr/>
        </p:nvSpPr>
        <p:spPr>
          <a:xfrm>
            <a:off x="629808" y="2874903"/>
            <a:ext cx="155400" cy="155400"/>
          </a:xfrm>
          <a:prstGeom prst="flowChartConnector">
            <a:avLst/>
          </a:prstGeom>
          <a:solidFill>
            <a:srgbClr val="6E6F73"/>
          </a:solidFill>
          <a:ln w="25400" cap="flat" cmpd="sng">
            <a:solidFill>
              <a:srgbClr val="6E6F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20" name="Google Shape;1120;p133"/>
          <p:cNvSpPr/>
          <p:nvPr/>
        </p:nvSpPr>
        <p:spPr>
          <a:xfrm>
            <a:off x="1687944" y="2795310"/>
            <a:ext cx="155400" cy="155400"/>
          </a:xfrm>
          <a:prstGeom prst="flowChartConnector">
            <a:avLst/>
          </a:prstGeom>
          <a:solidFill>
            <a:srgbClr val="6E6F73"/>
          </a:solidFill>
          <a:ln w="25400" cap="flat" cmpd="sng">
            <a:solidFill>
              <a:srgbClr val="6E6F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21" name="Google Shape;1121;p133"/>
          <p:cNvSpPr/>
          <p:nvPr/>
        </p:nvSpPr>
        <p:spPr>
          <a:xfrm>
            <a:off x="3122302" y="2584073"/>
            <a:ext cx="155400" cy="155400"/>
          </a:xfrm>
          <a:prstGeom prst="flowChartConnector">
            <a:avLst/>
          </a:prstGeom>
          <a:solidFill>
            <a:srgbClr val="6E6F73"/>
          </a:solidFill>
          <a:ln w="25400" cap="flat" cmpd="sng">
            <a:solidFill>
              <a:srgbClr val="6E6F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22" name="Google Shape;1122;p133"/>
          <p:cNvSpPr/>
          <p:nvPr/>
        </p:nvSpPr>
        <p:spPr>
          <a:xfrm>
            <a:off x="4875861" y="2137168"/>
            <a:ext cx="155400" cy="155400"/>
          </a:xfrm>
          <a:prstGeom prst="flowChartConnector">
            <a:avLst/>
          </a:prstGeom>
          <a:solidFill>
            <a:srgbClr val="6E6F73"/>
          </a:solidFill>
          <a:ln w="25400" cap="flat" cmpd="sng">
            <a:solidFill>
              <a:srgbClr val="6E6F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23" name="Google Shape;1123;p133"/>
          <p:cNvSpPr/>
          <p:nvPr/>
        </p:nvSpPr>
        <p:spPr>
          <a:xfrm>
            <a:off x="5898306" y="1122866"/>
            <a:ext cx="903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575757"/>
                </a:solidFill>
                <a:latin typeface="Lobster"/>
                <a:ea typeface="Lobster"/>
                <a:cs typeface="Lobster"/>
                <a:sym typeface="Lobster"/>
              </a:rPr>
              <a:t>2021</a:t>
            </a:r>
            <a:endParaRPr sz="1200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133"/>
          <p:cNvSpPr/>
          <p:nvPr/>
        </p:nvSpPr>
        <p:spPr>
          <a:xfrm>
            <a:off x="6402387" y="1686788"/>
            <a:ext cx="155400" cy="155400"/>
          </a:xfrm>
          <a:prstGeom prst="flowChartConnector">
            <a:avLst/>
          </a:prstGeom>
          <a:solidFill>
            <a:srgbClr val="6E6F73"/>
          </a:solidFill>
          <a:ln w="25400" cap="flat" cmpd="sng">
            <a:solidFill>
              <a:srgbClr val="6E6F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25" name="Google Shape;1125;p133"/>
          <p:cNvSpPr txBox="1"/>
          <p:nvPr/>
        </p:nvSpPr>
        <p:spPr>
          <a:xfrm>
            <a:off x="6222927" y="1931062"/>
            <a:ext cx="1668267" cy="245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275" tIns="29150" rIns="58275" bIns="29150" anchor="t" anchorCtr="0">
            <a:spAutoFit/>
          </a:bodyPr>
          <a:lstStyle/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b="1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it"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.000+ </a:t>
            </a:r>
            <a:r>
              <a:rPr lang="it" sz="120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Chat beneficiarie</a:t>
            </a: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Nuovi progetti per la </a:t>
            </a:r>
            <a:r>
              <a:rPr lang="it" sz="1200" b="1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maternità fragile </a:t>
            </a: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e contro le</a:t>
            </a:r>
            <a:r>
              <a:rPr lang="it" sz="1200" b="1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violenze online </a:t>
            </a: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1 million </a:t>
            </a: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in donations</a:t>
            </a: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6000 sedute psicoterapie erogate</a:t>
            </a: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Partnership con Facebook Binario F per rendere i social un luogo sicuro per i teen</a:t>
            </a:r>
          </a:p>
        </p:txBody>
      </p:sp>
      <p:pic>
        <p:nvPicPr>
          <p:cNvPr id="1126" name="Google Shape;1126;p1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7549" y="4674683"/>
            <a:ext cx="395225" cy="3370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24;p133">
            <a:extLst>
              <a:ext uri="{FF2B5EF4-FFF2-40B4-BE49-F238E27FC236}">
                <a16:creationId xmlns:a16="http://schemas.microsoft.com/office/drawing/2014/main" id="{760BD6DD-9931-4335-54FF-0D0C7E1D79E2}"/>
              </a:ext>
            </a:extLst>
          </p:cNvPr>
          <p:cNvSpPr/>
          <p:nvPr/>
        </p:nvSpPr>
        <p:spPr>
          <a:xfrm>
            <a:off x="7835997" y="1158844"/>
            <a:ext cx="155400" cy="155400"/>
          </a:xfrm>
          <a:prstGeom prst="flowChartConnector">
            <a:avLst/>
          </a:prstGeom>
          <a:solidFill>
            <a:srgbClr val="6E6F73"/>
          </a:solidFill>
          <a:ln w="25400" cap="flat" cmpd="sng">
            <a:solidFill>
              <a:srgbClr val="6E6F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7ABB4A-CCC3-4D5C-3606-F6C2FFDD8774}"/>
              </a:ext>
            </a:extLst>
          </p:cNvPr>
          <p:cNvSpPr txBox="1"/>
          <p:nvPr/>
        </p:nvSpPr>
        <p:spPr>
          <a:xfrm>
            <a:off x="7625333" y="716771"/>
            <a:ext cx="870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2400" dirty="0">
                <a:solidFill>
                  <a:srgbClr val="575757"/>
                </a:solidFill>
                <a:latin typeface="Lobster"/>
                <a:ea typeface="Lobster"/>
                <a:cs typeface="Lobster"/>
                <a:sym typeface="Lobster"/>
              </a:rPr>
              <a:t>2022</a:t>
            </a:r>
            <a:endParaRPr lang="it-IT" sz="2400" dirty="0"/>
          </a:p>
        </p:txBody>
      </p:sp>
      <p:sp>
        <p:nvSpPr>
          <p:cNvPr id="6" name="Google Shape;1125;p133">
            <a:extLst>
              <a:ext uri="{FF2B5EF4-FFF2-40B4-BE49-F238E27FC236}">
                <a16:creationId xmlns:a16="http://schemas.microsoft.com/office/drawing/2014/main" id="{A0AB065A-0892-B1EA-0477-3BA10908DB1F}"/>
              </a:ext>
            </a:extLst>
          </p:cNvPr>
          <p:cNvSpPr txBox="1"/>
          <p:nvPr/>
        </p:nvSpPr>
        <p:spPr>
          <a:xfrm>
            <a:off x="7763885" y="1402494"/>
            <a:ext cx="1265625" cy="282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275" tIns="29150" rIns="58275" bIns="29150" anchor="t" anchorCtr="0">
            <a:spAutoFit/>
          </a:bodyPr>
          <a:lstStyle/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b="1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it" sz="1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.000+ </a:t>
            </a:r>
            <a:r>
              <a:rPr lang="it" sz="120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Chat beneficiarie</a:t>
            </a: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b="1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10.000 sedute </a:t>
            </a: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psicoterapie low-cost</a:t>
            </a: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-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ampagna 8 marzo, </a:t>
            </a:r>
            <a:r>
              <a:rPr lang="it" sz="1200" b="1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matriarchy, </a:t>
            </a: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oltre </a:t>
            </a:r>
            <a:r>
              <a:rPr lang="it" sz="1200" b="1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1 milione</a:t>
            </a: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di visualizzazioni</a:t>
            </a: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r>
              <a:rPr lang="it" sz="12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GenC – giovani changemaker Agenzia Giovani e Ashoka </a:t>
            </a:r>
          </a:p>
          <a:p>
            <a:pPr marL="127000" marR="0" lvl="1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rebuchet MS"/>
              <a:buChar char="•"/>
            </a:pPr>
            <a:endParaRPr lang="it" sz="120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C0BE46-C0C7-48EA-F40B-191D74796B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2723" y="4179258"/>
            <a:ext cx="790634" cy="5405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206857" y="4874276"/>
            <a:ext cx="148642" cy="1154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710" name="Titolo 3"/>
          <p:cNvSpPr txBox="1">
            <a:spLocks noGrp="1"/>
          </p:cNvSpPr>
          <p:nvPr>
            <p:ph type="title"/>
          </p:nvPr>
        </p:nvSpPr>
        <p:spPr>
          <a:xfrm>
            <a:off x="467544" y="51848"/>
            <a:ext cx="8262802" cy="509354"/>
          </a:xfrm>
          <a:prstGeom prst="rect">
            <a:avLst/>
          </a:prstGeom>
        </p:spPr>
        <p:txBody>
          <a:bodyPr/>
          <a:lstStyle/>
          <a:p>
            <a:r>
              <a:rPr b="1" dirty="0" err="1"/>
              <a:t>Perché</a:t>
            </a:r>
            <a:r>
              <a:rPr b="1" dirty="0"/>
              <a:t> </a:t>
            </a:r>
            <a:r>
              <a:rPr b="1" dirty="0" err="1"/>
              <a:t>chiedere</a:t>
            </a:r>
            <a:r>
              <a:rPr b="1" dirty="0"/>
              <a:t> </a:t>
            </a:r>
            <a:r>
              <a:rPr b="1" dirty="0" err="1"/>
              <a:t>aiuto</a:t>
            </a:r>
            <a:r>
              <a:rPr b="1" dirty="0"/>
              <a:t> </a:t>
            </a:r>
            <a:r>
              <a:rPr b="1" dirty="0" err="1"/>
              <a:t>è</a:t>
            </a:r>
            <a:r>
              <a:rPr b="1" dirty="0"/>
              <a:t> difficile?</a:t>
            </a:r>
          </a:p>
        </p:txBody>
      </p:sp>
      <p:grpSp>
        <p:nvGrpSpPr>
          <p:cNvPr id="713" name="Gruppo 29"/>
          <p:cNvGrpSpPr/>
          <p:nvPr/>
        </p:nvGrpSpPr>
        <p:grpSpPr>
          <a:xfrm>
            <a:off x="1055286" y="2186828"/>
            <a:ext cx="2574923" cy="318839"/>
            <a:chOff x="0" y="0"/>
            <a:chExt cx="3433230" cy="425117"/>
          </a:xfrm>
        </p:grpSpPr>
        <p:sp>
          <p:nvSpPr>
            <p:cNvPr id="711" name="Rectangle 46"/>
            <p:cNvSpPr txBox="1"/>
            <p:nvPr/>
          </p:nvSpPr>
          <p:spPr>
            <a:xfrm>
              <a:off x="1126374" y="58672"/>
              <a:ext cx="2306856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sz="1050"/>
                <a:t>Paura</a:t>
              </a:r>
            </a:p>
          </p:txBody>
        </p:sp>
        <p:sp>
          <p:nvSpPr>
            <p:cNvPr id="712" name="Rectangle 46"/>
            <p:cNvSpPr/>
            <p:nvPr/>
          </p:nvSpPr>
          <p:spPr>
            <a:xfrm>
              <a:off x="0" y="0"/>
              <a:ext cx="680371" cy="425117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</p:grpSp>
      <p:grpSp>
        <p:nvGrpSpPr>
          <p:cNvPr id="716" name="Gruppo 33"/>
          <p:cNvGrpSpPr/>
          <p:nvPr/>
        </p:nvGrpSpPr>
        <p:grpSpPr>
          <a:xfrm>
            <a:off x="1055285" y="3355732"/>
            <a:ext cx="2574924" cy="318839"/>
            <a:chOff x="0" y="0"/>
            <a:chExt cx="3433231" cy="425117"/>
          </a:xfrm>
        </p:grpSpPr>
        <p:sp>
          <p:nvSpPr>
            <p:cNvPr id="714" name="Rectangle 47"/>
            <p:cNvSpPr txBox="1"/>
            <p:nvPr/>
          </p:nvSpPr>
          <p:spPr>
            <a:xfrm>
              <a:off x="1126374" y="58672"/>
              <a:ext cx="2306857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sz="1050"/>
                <a:t>Insicurezza</a:t>
              </a:r>
            </a:p>
          </p:txBody>
        </p:sp>
        <p:sp>
          <p:nvSpPr>
            <p:cNvPr id="715" name="Rectangle 47"/>
            <p:cNvSpPr/>
            <p:nvPr/>
          </p:nvSpPr>
          <p:spPr>
            <a:xfrm>
              <a:off x="0" y="0"/>
              <a:ext cx="680372" cy="425117"/>
            </a:xfrm>
            <a:prstGeom prst="rect">
              <a:avLst/>
            </a:prstGeom>
            <a:solidFill>
              <a:srgbClr val="D398AC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</p:grpSp>
      <p:grpSp>
        <p:nvGrpSpPr>
          <p:cNvPr id="719" name="Gruppo 37"/>
          <p:cNvGrpSpPr/>
          <p:nvPr/>
        </p:nvGrpSpPr>
        <p:grpSpPr>
          <a:xfrm>
            <a:off x="4596217" y="2218670"/>
            <a:ext cx="2574924" cy="318839"/>
            <a:chOff x="0" y="0"/>
            <a:chExt cx="3433231" cy="425117"/>
          </a:xfrm>
        </p:grpSpPr>
        <p:sp>
          <p:nvSpPr>
            <p:cNvPr id="717" name="Rectangle 48"/>
            <p:cNvSpPr txBox="1"/>
            <p:nvPr/>
          </p:nvSpPr>
          <p:spPr>
            <a:xfrm>
              <a:off x="1126374" y="58672"/>
              <a:ext cx="2306857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sz="1050"/>
                <a:t>Vergogna</a:t>
              </a:r>
            </a:p>
          </p:txBody>
        </p:sp>
        <p:sp>
          <p:nvSpPr>
            <p:cNvPr id="718" name="Rectangle 48"/>
            <p:cNvSpPr/>
            <p:nvPr/>
          </p:nvSpPr>
          <p:spPr>
            <a:xfrm>
              <a:off x="0" y="0"/>
              <a:ext cx="680372" cy="425117"/>
            </a:xfrm>
            <a:prstGeom prst="rect">
              <a:avLst/>
            </a:prstGeom>
            <a:solidFill>
              <a:srgbClr val="E86386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</p:grpSp>
      <p:grpSp>
        <p:nvGrpSpPr>
          <p:cNvPr id="722" name="Gruppo 41"/>
          <p:cNvGrpSpPr/>
          <p:nvPr/>
        </p:nvGrpSpPr>
        <p:grpSpPr>
          <a:xfrm>
            <a:off x="4596217" y="3355732"/>
            <a:ext cx="2574925" cy="318839"/>
            <a:chOff x="0" y="0"/>
            <a:chExt cx="3433232" cy="425117"/>
          </a:xfrm>
        </p:grpSpPr>
        <p:sp>
          <p:nvSpPr>
            <p:cNvPr id="720" name="Rectangle 49"/>
            <p:cNvSpPr txBox="1"/>
            <p:nvPr/>
          </p:nvSpPr>
          <p:spPr>
            <a:xfrm>
              <a:off x="1126376" y="58672"/>
              <a:ext cx="2306856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sz="1050"/>
                <a:t>Tabù - Orgoglio</a:t>
              </a:r>
            </a:p>
          </p:txBody>
        </p:sp>
        <p:sp>
          <p:nvSpPr>
            <p:cNvPr id="721" name="Rectangle 49"/>
            <p:cNvSpPr/>
            <p:nvPr/>
          </p:nvSpPr>
          <p:spPr>
            <a:xfrm>
              <a:off x="0" y="0"/>
              <a:ext cx="680372" cy="425117"/>
            </a:xfrm>
            <a:prstGeom prst="rect">
              <a:avLst/>
            </a:prstGeom>
            <a:solidFill>
              <a:srgbClr val="DBD3E8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</p:grpSp>
      <p:sp>
        <p:nvSpPr>
          <p:cNvPr id="723" name="Rettangolo 21"/>
          <p:cNvSpPr txBox="1"/>
          <p:nvPr/>
        </p:nvSpPr>
        <p:spPr>
          <a:xfrm>
            <a:off x="796885" y="817054"/>
            <a:ext cx="759866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 err="1"/>
              <a:t>Vittime</a:t>
            </a:r>
            <a:r>
              <a:rPr dirty="0"/>
              <a:t> di </a:t>
            </a:r>
            <a:r>
              <a:rPr dirty="0" err="1"/>
              <a:t>violenza</a:t>
            </a:r>
            <a:r>
              <a:rPr dirty="0"/>
              <a:t> domestica, di un </a:t>
            </a:r>
            <a:r>
              <a:rPr dirty="0" err="1"/>
              <a:t>disturbo</a:t>
            </a:r>
            <a:r>
              <a:rPr dirty="0"/>
              <a:t> </a:t>
            </a:r>
            <a:r>
              <a:rPr dirty="0" err="1"/>
              <a:t>mentale</a:t>
            </a:r>
            <a:r>
              <a:rPr dirty="0"/>
              <a:t>, </a:t>
            </a:r>
            <a:r>
              <a:rPr dirty="0" err="1"/>
              <a:t>persone</a:t>
            </a:r>
            <a:r>
              <a:rPr dirty="0"/>
              <a:t> in </a:t>
            </a:r>
            <a:r>
              <a:rPr dirty="0" err="1"/>
              <a:t>difficoltà</a:t>
            </a:r>
            <a:r>
              <a:rPr dirty="0"/>
              <a:t> </a:t>
            </a:r>
            <a:r>
              <a:rPr dirty="0" err="1"/>
              <a:t>hanno</a:t>
            </a:r>
            <a:r>
              <a:rPr dirty="0"/>
              <a:t> </a:t>
            </a:r>
            <a:r>
              <a:rPr dirty="0" err="1"/>
              <a:t>tutte</a:t>
            </a:r>
            <a:r>
              <a:rPr dirty="0"/>
              <a:t> in </a:t>
            </a:r>
            <a:r>
              <a:rPr dirty="0" err="1"/>
              <a:t>comune</a:t>
            </a:r>
            <a:r>
              <a:rPr dirty="0"/>
              <a:t> </a:t>
            </a:r>
            <a:r>
              <a:rPr dirty="0" err="1"/>
              <a:t>emozioni</a:t>
            </a:r>
            <a:r>
              <a:rPr dirty="0"/>
              <a:t>, </a:t>
            </a:r>
            <a:r>
              <a:rPr dirty="0" err="1"/>
              <a:t>vissuti</a:t>
            </a:r>
            <a:r>
              <a:rPr dirty="0"/>
              <a:t> e </a:t>
            </a:r>
            <a:r>
              <a:rPr dirty="0" err="1"/>
              <a:t>paure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Mama Chat </a:t>
            </a:r>
            <a:r>
              <a:rPr dirty="0" err="1"/>
              <a:t>aiuta</a:t>
            </a:r>
            <a:r>
              <a:rPr dirty="0"/>
              <a:t> a </a:t>
            </a:r>
            <a:r>
              <a:rPr dirty="0" err="1"/>
              <a:t>superare</a:t>
            </a:r>
            <a:r>
              <a:rPr dirty="0"/>
              <a:t> in modo semplice e </a:t>
            </a:r>
            <a:r>
              <a:rPr dirty="0" err="1"/>
              <a:t>concreto</a:t>
            </a:r>
            <a:r>
              <a:rPr lang="it-IT" dirty="0"/>
              <a:t>. 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221"/>
          <p:cNvSpPr txBox="1">
            <a:spLocks noGrp="1"/>
          </p:cNvSpPr>
          <p:nvPr>
            <p:ph type="sldNum" sz="quarter" idx="2"/>
          </p:nvPr>
        </p:nvSpPr>
        <p:spPr>
          <a:xfrm>
            <a:off x="206865" y="4874283"/>
            <a:ext cx="148627" cy="1154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728" name="Rettangolo 147"/>
          <p:cNvSpPr/>
          <p:nvPr/>
        </p:nvSpPr>
        <p:spPr>
          <a:xfrm>
            <a:off x="4400550" y="754278"/>
            <a:ext cx="4743450" cy="153987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34289" rIns="34289" anchor="ctr"/>
          <a:lstStyle/>
          <a:p>
            <a:pPr algn="ctr">
              <a:defRPr sz="2200" b="1" i="1">
                <a:latin typeface="+mj-lt"/>
                <a:ea typeface="+mj-ea"/>
                <a:cs typeface="+mj-cs"/>
                <a:sym typeface="Calibri"/>
              </a:defRPr>
            </a:pPr>
            <a:endParaRPr sz="1650"/>
          </a:p>
        </p:txBody>
      </p:sp>
      <p:grpSp>
        <p:nvGrpSpPr>
          <p:cNvPr id="857" name="Gruppo 4"/>
          <p:cNvGrpSpPr/>
          <p:nvPr/>
        </p:nvGrpSpPr>
        <p:grpSpPr>
          <a:xfrm>
            <a:off x="74768" y="561200"/>
            <a:ext cx="4225352" cy="5331318"/>
            <a:chOff x="0" y="0"/>
            <a:chExt cx="5633801" cy="7108422"/>
          </a:xfrm>
        </p:grpSpPr>
        <p:sp>
          <p:nvSpPr>
            <p:cNvPr id="729" name="Freeform 69"/>
            <p:cNvSpPr/>
            <p:nvPr/>
          </p:nvSpPr>
          <p:spPr>
            <a:xfrm>
              <a:off x="716465" y="3675140"/>
              <a:ext cx="799874" cy="1508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7" y="9052"/>
                  </a:moveTo>
                  <a:lnTo>
                    <a:pt x="4208" y="9225"/>
                  </a:lnTo>
                  <a:lnTo>
                    <a:pt x="4208" y="9484"/>
                  </a:lnTo>
                  <a:lnTo>
                    <a:pt x="4099" y="9768"/>
                  </a:lnTo>
                  <a:lnTo>
                    <a:pt x="4099" y="9884"/>
                  </a:lnTo>
                  <a:lnTo>
                    <a:pt x="4317" y="10197"/>
                  </a:lnTo>
                  <a:lnTo>
                    <a:pt x="4534" y="10514"/>
                  </a:lnTo>
                  <a:lnTo>
                    <a:pt x="4480" y="10687"/>
                  </a:lnTo>
                  <a:lnTo>
                    <a:pt x="4263" y="10798"/>
                  </a:lnTo>
                  <a:lnTo>
                    <a:pt x="3936" y="10913"/>
                  </a:lnTo>
                  <a:lnTo>
                    <a:pt x="3455" y="10942"/>
                  </a:lnTo>
                  <a:lnTo>
                    <a:pt x="3346" y="10913"/>
                  </a:lnTo>
                  <a:lnTo>
                    <a:pt x="3075" y="11057"/>
                  </a:lnTo>
                  <a:lnTo>
                    <a:pt x="3455" y="11086"/>
                  </a:lnTo>
                  <a:lnTo>
                    <a:pt x="3509" y="11259"/>
                  </a:lnTo>
                  <a:lnTo>
                    <a:pt x="3509" y="11346"/>
                  </a:lnTo>
                  <a:lnTo>
                    <a:pt x="3292" y="11601"/>
                  </a:lnTo>
                  <a:lnTo>
                    <a:pt x="3346" y="12087"/>
                  </a:lnTo>
                  <a:lnTo>
                    <a:pt x="3455" y="12289"/>
                  </a:lnTo>
                  <a:lnTo>
                    <a:pt x="3773" y="12404"/>
                  </a:lnTo>
                  <a:lnTo>
                    <a:pt x="3773" y="12577"/>
                  </a:lnTo>
                  <a:lnTo>
                    <a:pt x="3836" y="12606"/>
                  </a:lnTo>
                  <a:lnTo>
                    <a:pt x="4045" y="12346"/>
                  </a:lnTo>
                  <a:lnTo>
                    <a:pt x="4208" y="12260"/>
                  </a:lnTo>
                  <a:lnTo>
                    <a:pt x="3991" y="12318"/>
                  </a:lnTo>
                  <a:lnTo>
                    <a:pt x="3991" y="12289"/>
                  </a:lnTo>
                  <a:lnTo>
                    <a:pt x="3836" y="12318"/>
                  </a:lnTo>
                  <a:lnTo>
                    <a:pt x="3991" y="12202"/>
                  </a:lnTo>
                  <a:lnTo>
                    <a:pt x="4317" y="12145"/>
                  </a:lnTo>
                  <a:lnTo>
                    <a:pt x="4752" y="12145"/>
                  </a:lnTo>
                  <a:lnTo>
                    <a:pt x="4480" y="12202"/>
                  </a:lnTo>
                  <a:lnTo>
                    <a:pt x="4969" y="12202"/>
                  </a:lnTo>
                  <a:lnTo>
                    <a:pt x="5132" y="12404"/>
                  </a:lnTo>
                  <a:lnTo>
                    <a:pt x="5233" y="12462"/>
                  </a:lnTo>
                  <a:lnTo>
                    <a:pt x="5342" y="12890"/>
                  </a:lnTo>
                  <a:lnTo>
                    <a:pt x="5614" y="12948"/>
                  </a:lnTo>
                  <a:lnTo>
                    <a:pt x="5450" y="13005"/>
                  </a:lnTo>
                  <a:lnTo>
                    <a:pt x="5342" y="12890"/>
                  </a:lnTo>
                  <a:lnTo>
                    <a:pt x="5287" y="13092"/>
                  </a:lnTo>
                  <a:lnTo>
                    <a:pt x="4806" y="13578"/>
                  </a:lnTo>
                  <a:lnTo>
                    <a:pt x="5287" y="13265"/>
                  </a:lnTo>
                  <a:lnTo>
                    <a:pt x="4697" y="13808"/>
                  </a:lnTo>
                  <a:lnTo>
                    <a:pt x="4806" y="13895"/>
                  </a:lnTo>
                  <a:lnTo>
                    <a:pt x="4860" y="13895"/>
                  </a:lnTo>
                  <a:lnTo>
                    <a:pt x="5016" y="13952"/>
                  </a:lnTo>
                  <a:lnTo>
                    <a:pt x="5070" y="14035"/>
                  </a:lnTo>
                  <a:lnTo>
                    <a:pt x="5342" y="13981"/>
                  </a:lnTo>
                  <a:lnTo>
                    <a:pt x="5450" y="14068"/>
                  </a:lnTo>
                  <a:lnTo>
                    <a:pt x="5505" y="14179"/>
                  </a:lnTo>
                  <a:lnTo>
                    <a:pt x="5233" y="14093"/>
                  </a:lnTo>
                  <a:lnTo>
                    <a:pt x="4860" y="14121"/>
                  </a:lnTo>
                  <a:lnTo>
                    <a:pt x="4860" y="14068"/>
                  </a:lnTo>
                  <a:lnTo>
                    <a:pt x="4697" y="13952"/>
                  </a:lnTo>
                  <a:lnTo>
                    <a:pt x="4480" y="13924"/>
                  </a:lnTo>
                  <a:lnTo>
                    <a:pt x="4589" y="13895"/>
                  </a:lnTo>
                  <a:lnTo>
                    <a:pt x="4045" y="13409"/>
                  </a:lnTo>
                  <a:lnTo>
                    <a:pt x="3991" y="13520"/>
                  </a:lnTo>
                  <a:lnTo>
                    <a:pt x="3991" y="14294"/>
                  </a:lnTo>
                  <a:lnTo>
                    <a:pt x="4045" y="14381"/>
                  </a:lnTo>
                  <a:lnTo>
                    <a:pt x="4045" y="14611"/>
                  </a:lnTo>
                  <a:lnTo>
                    <a:pt x="4099" y="14756"/>
                  </a:lnTo>
                  <a:lnTo>
                    <a:pt x="4208" y="14896"/>
                  </a:lnTo>
                  <a:lnTo>
                    <a:pt x="4045" y="15410"/>
                  </a:lnTo>
                  <a:lnTo>
                    <a:pt x="3292" y="16016"/>
                  </a:lnTo>
                  <a:lnTo>
                    <a:pt x="3183" y="16213"/>
                  </a:lnTo>
                  <a:lnTo>
                    <a:pt x="3238" y="16271"/>
                  </a:lnTo>
                  <a:lnTo>
                    <a:pt x="3346" y="16358"/>
                  </a:lnTo>
                  <a:lnTo>
                    <a:pt x="3509" y="16386"/>
                  </a:lnTo>
                  <a:lnTo>
                    <a:pt x="3346" y="16757"/>
                  </a:lnTo>
                  <a:lnTo>
                    <a:pt x="3075" y="16901"/>
                  </a:lnTo>
                  <a:lnTo>
                    <a:pt x="3075" y="16959"/>
                  </a:lnTo>
                  <a:lnTo>
                    <a:pt x="3183" y="17045"/>
                  </a:lnTo>
                  <a:lnTo>
                    <a:pt x="3238" y="17189"/>
                  </a:lnTo>
                  <a:lnTo>
                    <a:pt x="3238" y="17276"/>
                  </a:lnTo>
                  <a:lnTo>
                    <a:pt x="3346" y="17305"/>
                  </a:lnTo>
                  <a:lnTo>
                    <a:pt x="3672" y="17416"/>
                  </a:lnTo>
                  <a:lnTo>
                    <a:pt x="3773" y="17589"/>
                  </a:lnTo>
                  <a:lnTo>
                    <a:pt x="3773" y="17819"/>
                  </a:lnTo>
                  <a:lnTo>
                    <a:pt x="3292" y="18132"/>
                  </a:lnTo>
                  <a:lnTo>
                    <a:pt x="3020" y="18277"/>
                  </a:lnTo>
                  <a:lnTo>
                    <a:pt x="3020" y="18507"/>
                  </a:lnTo>
                  <a:lnTo>
                    <a:pt x="3075" y="18536"/>
                  </a:lnTo>
                  <a:lnTo>
                    <a:pt x="3292" y="18565"/>
                  </a:lnTo>
                  <a:lnTo>
                    <a:pt x="3509" y="18936"/>
                  </a:lnTo>
                  <a:lnTo>
                    <a:pt x="3455" y="18763"/>
                  </a:lnTo>
                  <a:lnTo>
                    <a:pt x="3773" y="18936"/>
                  </a:lnTo>
                  <a:lnTo>
                    <a:pt x="3773" y="19195"/>
                  </a:lnTo>
                  <a:lnTo>
                    <a:pt x="3836" y="19339"/>
                  </a:lnTo>
                  <a:lnTo>
                    <a:pt x="4208" y="19306"/>
                  </a:lnTo>
                  <a:lnTo>
                    <a:pt x="4480" y="19594"/>
                  </a:lnTo>
                  <a:lnTo>
                    <a:pt x="4263" y="19854"/>
                  </a:lnTo>
                  <a:lnTo>
                    <a:pt x="4099" y="19796"/>
                  </a:lnTo>
                  <a:lnTo>
                    <a:pt x="3936" y="19566"/>
                  </a:lnTo>
                  <a:lnTo>
                    <a:pt x="3727" y="19421"/>
                  </a:lnTo>
                  <a:lnTo>
                    <a:pt x="3183" y="19479"/>
                  </a:lnTo>
                  <a:lnTo>
                    <a:pt x="2966" y="19364"/>
                  </a:lnTo>
                  <a:lnTo>
                    <a:pt x="2803" y="19508"/>
                  </a:lnTo>
                  <a:lnTo>
                    <a:pt x="2803" y="19594"/>
                  </a:lnTo>
                  <a:lnTo>
                    <a:pt x="2749" y="19623"/>
                  </a:lnTo>
                  <a:lnTo>
                    <a:pt x="3020" y="20167"/>
                  </a:lnTo>
                  <a:lnTo>
                    <a:pt x="3183" y="20282"/>
                  </a:lnTo>
                  <a:lnTo>
                    <a:pt x="3509" y="20739"/>
                  </a:lnTo>
                  <a:lnTo>
                    <a:pt x="3727" y="20739"/>
                  </a:lnTo>
                  <a:lnTo>
                    <a:pt x="3936" y="20653"/>
                  </a:lnTo>
                  <a:lnTo>
                    <a:pt x="4045" y="20426"/>
                  </a:lnTo>
                  <a:lnTo>
                    <a:pt x="4099" y="19994"/>
                  </a:lnTo>
                  <a:lnTo>
                    <a:pt x="4099" y="19965"/>
                  </a:lnTo>
                  <a:lnTo>
                    <a:pt x="4534" y="19796"/>
                  </a:lnTo>
                  <a:lnTo>
                    <a:pt x="4371" y="19796"/>
                  </a:lnTo>
                  <a:lnTo>
                    <a:pt x="4371" y="19739"/>
                  </a:lnTo>
                  <a:lnTo>
                    <a:pt x="4534" y="19594"/>
                  </a:lnTo>
                  <a:lnTo>
                    <a:pt x="4589" y="19623"/>
                  </a:lnTo>
                  <a:lnTo>
                    <a:pt x="4752" y="19594"/>
                  </a:lnTo>
                  <a:lnTo>
                    <a:pt x="4806" y="19623"/>
                  </a:lnTo>
                  <a:lnTo>
                    <a:pt x="4860" y="19710"/>
                  </a:lnTo>
                  <a:lnTo>
                    <a:pt x="4806" y="19767"/>
                  </a:lnTo>
                  <a:lnTo>
                    <a:pt x="4806" y="19796"/>
                  </a:lnTo>
                  <a:lnTo>
                    <a:pt x="4969" y="19796"/>
                  </a:lnTo>
                  <a:lnTo>
                    <a:pt x="4969" y="19739"/>
                  </a:lnTo>
                  <a:lnTo>
                    <a:pt x="5287" y="19965"/>
                  </a:lnTo>
                  <a:lnTo>
                    <a:pt x="5287" y="19912"/>
                  </a:lnTo>
                  <a:lnTo>
                    <a:pt x="5342" y="19965"/>
                  </a:lnTo>
                  <a:lnTo>
                    <a:pt x="5614" y="20138"/>
                  </a:lnTo>
                  <a:lnTo>
                    <a:pt x="5505" y="20311"/>
                  </a:lnTo>
                  <a:lnTo>
                    <a:pt x="5614" y="20599"/>
                  </a:lnTo>
                  <a:lnTo>
                    <a:pt x="5831" y="20739"/>
                  </a:lnTo>
                  <a:lnTo>
                    <a:pt x="6048" y="20710"/>
                  </a:lnTo>
                  <a:lnTo>
                    <a:pt x="6048" y="20739"/>
                  </a:lnTo>
                  <a:lnTo>
                    <a:pt x="6103" y="20797"/>
                  </a:lnTo>
                  <a:lnTo>
                    <a:pt x="6157" y="21056"/>
                  </a:lnTo>
                  <a:lnTo>
                    <a:pt x="6103" y="21143"/>
                  </a:lnTo>
                  <a:lnTo>
                    <a:pt x="6048" y="21341"/>
                  </a:lnTo>
                  <a:lnTo>
                    <a:pt x="6475" y="21341"/>
                  </a:lnTo>
                  <a:lnTo>
                    <a:pt x="6475" y="21485"/>
                  </a:lnTo>
                  <a:lnTo>
                    <a:pt x="6367" y="21542"/>
                  </a:lnTo>
                  <a:lnTo>
                    <a:pt x="6584" y="21600"/>
                  </a:lnTo>
                  <a:lnTo>
                    <a:pt x="6638" y="21456"/>
                  </a:lnTo>
                  <a:lnTo>
                    <a:pt x="6584" y="21341"/>
                  </a:lnTo>
                  <a:lnTo>
                    <a:pt x="6801" y="21341"/>
                  </a:lnTo>
                  <a:lnTo>
                    <a:pt x="6747" y="21229"/>
                  </a:lnTo>
                  <a:lnTo>
                    <a:pt x="6801" y="21201"/>
                  </a:lnTo>
                  <a:lnTo>
                    <a:pt x="7128" y="21114"/>
                  </a:lnTo>
                  <a:lnTo>
                    <a:pt x="7399" y="21056"/>
                  </a:lnTo>
                  <a:lnTo>
                    <a:pt x="7508" y="20970"/>
                  </a:lnTo>
                  <a:lnTo>
                    <a:pt x="7555" y="20941"/>
                  </a:lnTo>
                  <a:lnTo>
                    <a:pt x="8152" y="21143"/>
                  </a:lnTo>
                  <a:lnTo>
                    <a:pt x="8315" y="21312"/>
                  </a:lnTo>
                  <a:lnTo>
                    <a:pt x="8533" y="21398"/>
                  </a:lnTo>
                  <a:lnTo>
                    <a:pt x="8587" y="21254"/>
                  </a:lnTo>
                  <a:lnTo>
                    <a:pt x="8642" y="21341"/>
                  </a:lnTo>
                  <a:lnTo>
                    <a:pt x="8851" y="21398"/>
                  </a:lnTo>
                  <a:lnTo>
                    <a:pt x="8906" y="21485"/>
                  </a:lnTo>
                  <a:lnTo>
                    <a:pt x="9286" y="21485"/>
                  </a:lnTo>
                  <a:lnTo>
                    <a:pt x="9884" y="21143"/>
                  </a:lnTo>
                  <a:lnTo>
                    <a:pt x="9938" y="21085"/>
                  </a:lnTo>
                  <a:lnTo>
                    <a:pt x="10963" y="20570"/>
                  </a:lnTo>
                  <a:lnTo>
                    <a:pt x="11126" y="20513"/>
                  </a:lnTo>
                  <a:lnTo>
                    <a:pt x="11180" y="20455"/>
                  </a:lnTo>
                  <a:lnTo>
                    <a:pt x="11235" y="20513"/>
                  </a:lnTo>
                  <a:lnTo>
                    <a:pt x="11390" y="20397"/>
                  </a:lnTo>
                  <a:lnTo>
                    <a:pt x="11390" y="20167"/>
                  </a:lnTo>
                  <a:lnTo>
                    <a:pt x="11607" y="19854"/>
                  </a:lnTo>
                  <a:lnTo>
                    <a:pt x="11235" y="19508"/>
                  </a:lnTo>
                  <a:lnTo>
                    <a:pt x="11180" y="19306"/>
                  </a:lnTo>
                  <a:lnTo>
                    <a:pt x="11390" y="18936"/>
                  </a:lnTo>
                  <a:lnTo>
                    <a:pt x="11879" y="18618"/>
                  </a:lnTo>
                  <a:lnTo>
                    <a:pt x="12415" y="18478"/>
                  </a:lnTo>
                  <a:lnTo>
                    <a:pt x="12958" y="18705"/>
                  </a:lnTo>
                  <a:lnTo>
                    <a:pt x="13176" y="18705"/>
                  </a:lnTo>
                  <a:lnTo>
                    <a:pt x="13176" y="18536"/>
                  </a:lnTo>
                  <a:lnTo>
                    <a:pt x="13339" y="18421"/>
                  </a:lnTo>
                  <a:lnTo>
                    <a:pt x="13983" y="18305"/>
                  </a:lnTo>
                  <a:lnTo>
                    <a:pt x="14364" y="18421"/>
                  </a:lnTo>
                  <a:lnTo>
                    <a:pt x="14907" y="18507"/>
                  </a:lnTo>
                  <a:lnTo>
                    <a:pt x="15171" y="18565"/>
                  </a:lnTo>
                  <a:lnTo>
                    <a:pt x="15443" y="18705"/>
                  </a:lnTo>
                  <a:lnTo>
                    <a:pt x="15986" y="18907"/>
                  </a:lnTo>
                  <a:lnTo>
                    <a:pt x="16041" y="19022"/>
                  </a:lnTo>
                  <a:lnTo>
                    <a:pt x="16204" y="19080"/>
                  </a:lnTo>
                  <a:lnTo>
                    <a:pt x="16204" y="19051"/>
                  </a:lnTo>
                  <a:lnTo>
                    <a:pt x="16468" y="19166"/>
                  </a:lnTo>
                  <a:lnTo>
                    <a:pt x="16685" y="19224"/>
                  </a:lnTo>
                  <a:lnTo>
                    <a:pt x="17066" y="19195"/>
                  </a:lnTo>
                  <a:lnTo>
                    <a:pt x="17446" y="19195"/>
                  </a:lnTo>
                  <a:lnTo>
                    <a:pt x="17547" y="19306"/>
                  </a:lnTo>
                  <a:lnTo>
                    <a:pt x="17547" y="19421"/>
                  </a:lnTo>
                  <a:lnTo>
                    <a:pt x="17710" y="19479"/>
                  </a:lnTo>
                  <a:lnTo>
                    <a:pt x="17764" y="19253"/>
                  </a:lnTo>
                  <a:lnTo>
                    <a:pt x="18036" y="19195"/>
                  </a:lnTo>
                  <a:lnTo>
                    <a:pt x="18199" y="19166"/>
                  </a:lnTo>
                  <a:lnTo>
                    <a:pt x="18308" y="19022"/>
                  </a:lnTo>
                  <a:lnTo>
                    <a:pt x="18308" y="18936"/>
                  </a:lnTo>
                  <a:lnTo>
                    <a:pt x="18471" y="18791"/>
                  </a:lnTo>
                  <a:lnTo>
                    <a:pt x="18308" y="18676"/>
                  </a:lnTo>
                  <a:lnTo>
                    <a:pt x="18308" y="18219"/>
                  </a:lnTo>
                  <a:lnTo>
                    <a:pt x="18789" y="17704"/>
                  </a:lnTo>
                  <a:lnTo>
                    <a:pt x="19115" y="17675"/>
                  </a:lnTo>
                  <a:lnTo>
                    <a:pt x="18743" y="17445"/>
                  </a:lnTo>
                  <a:lnTo>
                    <a:pt x="18844" y="16815"/>
                  </a:lnTo>
                  <a:lnTo>
                    <a:pt x="19007" y="16617"/>
                  </a:lnTo>
                  <a:lnTo>
                    <a:pt x="19279" y="16213"/>
                  </a:lnTo>
                  <a:lnTo>
                    <a:pt x="19224" y="15929"/>
                  </a:lnTo>
                  <a:lnTo>
                    <a:pt x="19115" y="15670"/>
                  </a:lnTo>
                  <a:lnTo>
                    <a:pt x="19279" y="15439"/>
                  </a:lnTo>
                  <a:lnTo>
                    <a:pt x="19333" y="15410"/>
                  </a:lnTo>
                  <a:lnTo>
                    <a:pt x="19442" y="14838"/>
                  </a:lnTo>
                  <a:lnTo>
                    <a:pt x="19333" y="14694"/>
                  </a:lnTo>
                  <a:lnTo>
                    <a:pt x="19333" y="14496"/>
                  </a:lnTo>
                  <a:lnTo>
                    <a:pt x="19442" y="14352"/>
                  </a:lnTo>
                  <a:lnTo>
                    <a:pt x="19496" y="14121"/>
                  </a:lnTo>
                  <a:lnTo>
                    <a:pt x="19605" y="14035"/>
                  </a:lnTo>
                  <a:lnTo>
                    <a:pt x="19713" y="13895"/>
                  </a:lnTo>
                  <a:lnTo>
                    <a:pt x="19713" y="13808"/>
                  </a:lnTo>
                  <a:lnTo>
                    <a:pt x="19605" y="13236"/>
                  </a:lnTo>
                  <a:lnTo>
                    <a:pt x="19713" y="13121"/>
                  </a:lnTo>
                  <a:lnTo>
                    <a:pt x="19876" y="12692"/>
                  </a:lnTo>
                  <a:lnTo>
                    <a:pt x="19768" y="12548"/>
                  </a:lnTo>
                  <a:lnTo>
                    <a:pt x="19822" y="12087"/>
                  </a:lnTo>
                  <a:lnTo>
                    <a:pt x="20086" y="12062"/>
                  </a:lnTo>
                  <a:lnTo>
                    <a:pt x="20249" y="12005"/>
                  </a:lnTo>
                  <a:lnTo>
                    <a:pt x="20086" y="11918"/>
                  </a:lnTo>
                  <a:lnTo>
                    <a:pt x="19977" y="11918"/>
                  </a:lnTo>
                  <a:lnTo>
                    <a:pt x="19822" y="11803"/>
                  </a:lnTo>
                  <a:lnTo>
                    <a:pt x="19822" y="11486"/>
                  </a:lnTo>
                  <a:lnTo>
                    <a:pt x="19876" y="11399"/>
                  </a:lnTo>
                  <a:lnTo>
                    <a:pt x="20086" y="11086"/>
                  </a:lnTo>
                  <a:lnTo>
                    <a:pt x="20303" y="10913"/>
                  </a:lnTo>
                  <a:lnTo>
                    <a:pt x="20358" y="10571"/>
                  </a:lnTo>
                  <a:lnTo>
                    <a:pt x="20032" y="10427"/>
                  </a:lnTo>
                  <a:lnTo>
                    <a:pt x="19713" y="10254"/>
                  </a:lnTo>
                  <a:lnTo>
                    <a:pt x="19442" y="9999"/>
                  </a:lnTo>
                  <a:lnTo>
                    <a:pt x="19224" y="9740"/>
                  </a:lnTo>
                  <a:lnTo>
                    <a:pt x="19061" y="9340"/>
                  </a:lnTo>
                  <a:lnTo>
                    <a:pt x="19115" y="8850"/>
                  </a:lnTo>
                  <a:lnTo>
                    <a:pt x="19713" y="8393"/>
                  </a:lnTo>
                  <a:lnTo>
                    <a:pt x="20521" y="7907"/>
                  </a:lnTo>
                  <a:lnTo>
                    <a:pt x="20793" y="7849"/>
                  </a:lnTo>
                  <a:lnTo>
                    <a:pt x="21064" y="7363"/>
                  </a:lnTo>
                  <a:lnTo>
                    <a:pt x="21220" y="7335"/>
                  </a:lnTo>
                  <a:lnTo>
                    <a:pt x="21383" y="7075"/>
                  </a:lnTo>
                  <a:lnTo>
                    <a:pt x="21600" y="6618"/>
                  </a:lnTo>
                  <a:lnTo>
                    <a:pt x="21274" y="6474"/>
                  </a:lnTo>
                  <a:lnTo>
                    <a:pt x="21119" y="6214"/>
                  </a:lnTo>
                  <a:lnTo>
                    <a:pt x="20847" y="6074"/>
                  </a:lnTo>
                  <a:lnTo>
                    <a:pt x="20629" y="5844"/>
                  </a:lnTo>
                  <a:lnTo>
                    <a:pt x="20521" y="5473"/>
                  </a:lnTo>
                  <a:lnTo>
                    <a:pt x="20575" y="5415"/>
                  </a:lnTo>
                  <a:lnTo>
                    <a:pt x="20575" y="5156"/>
                  </a:lnTo>
                  <a:lnTo>
                    <a:pt x="20303" y="5041"/>
                  </a:lnTo>
                  <a:lnTo>
                    <a:pt x="20195" y="4785"/>
                  </a:lnTo>
                  <a:lnTo>
                    <a:pt x="20195" y="4526"/>
                  </a:lnTo>
                  <a:lnTo>
                    <a:pt x="19876" y="4468"/>
                  </a:lnTo>
                  <a:lnTo>
                    <a:pt x="19605" y="4213"/>
                  </a:lnTo>
                  <a:lnTo>
                    <a:pt x="19768" y="4069"/>
                  </a:lnTo>
                  <a:lnTo>
                    <a:pt x="19876" y="4040"/>
                  </a:lnTo>
                  <a:lnTo>
                    <a:pt x="19768" y="3896"/>
                  </a:lnTo>
                  <a:lnTo>
                    <a:pt x="19977" y="3781"/>
                  </a:lnTo>
                  <a:lnTo>
                    <a:pt x="20195" y="3809"/>
                  </a:lnTo>
                  <a:lnTo>
                    <a:pt x="20303" y="3752"/>
                  </a:lnTo>
                  <a:lnTo>
                    <a:pt x="19977" y="3694"/>
                  </a:lnTo>
                  <a:lnTo>
                    <a:pt x="19822" y="3636"/>
                  </a:lnTo>
                  <a:lnTo>
                    <a:pt x="19605" y="3579"/>
                  </a:lnTo>
                  <a:lnTo>
                    <a:pt x="19496" y="3636"/>
                  </a:lnTo>
                  <a:lnTo>
                    <a:pt x="19442" y="3525"/>
                  </a:lnTo>
                  <a:lnTo>
                    <a:pt x="19442" y="3439"/>
                  </a:lnTo>
                  <a:lnTo>
                    <a:pt x="19333" y="3439"/>
                  </a:lnTo>
                  <a:lnTo>
                    <a:pt x="19115" y="3381"/>
                  </a:lnTo>
                  <a:lnTo>
                    <a:pt x="18952" y="3266"/>
                  </a:lnTo>
                  <a:lnTo>
                    <a:pt x="19279" y="3093"/>
                  </a:lnTo>
                  <a:lnTo>
                    <a:pt x="18952" y="3035"/>
                  </a:lnTo>
                  <a:lnTo>
                    <a:pt x="18525" y="3237"/>
                  </a:lnTo>
                  <a:lnTo>
                    <a:pt x="18362" y="3122"/>
                  </a:lnTo>
                  <a:lnTo>
                    <a:pt x="18254" y="3035"/>
                  </a:lnTo>
                  <a:lnTo>
                    <a:pt x="18091" y="3093"/>
                  </a:lnTo>
                  <a:lnTo>
                    <a:pt x="18036" y="3035"/>
                  </a:lnTo>
                  <a:lnTo>
                    <a:pt x="17501" y="3093"/>
                  </a:lnTo>
                  <a:lnTo>
                    <a:pt x="17446" y="3035"/>
                  </a:lnTo>
                  <a:lnTo>
                    <a:pt x="17710" y="3006"/>
                  </a:lnTo>
                  <a:lnTo>
                    <a:pt x="17501" y="2977"/>
                  </a:lnTo>
                  <a:lnTo>
                    <a:pt x="17928" y="2949"/>
                  </a:lnTo>
                  <a:lnTo>
                    <a:pt x="18036" y="2977"/>
                  </a:lnTo>
                  <a:lnTo>
                    <a:pt x="18362" y="2977"/>
                  </a:lnTo>
                  <a:lnTo>
                    <a:pt x="18362" y="2809"/>
                  </a:lnTo>
                  <a:lnTo>
                    <a:pt x="18580" y="2636"/>
                  </a:lnTo>
                  <a:lnTo>
                    <a:pt x="18525" y="2578"/>
                  </a:lnTo>
                  <a:lnTo>
                    <a:pt x="18580" y="2434"/>
                  </a:lnTo>
                  <a:lnTo>
                    <a:pt x="18743" y="2405"/>
                  </a:lnTo>
                  <a:lnTo>
                    <a:pt x="18952" y="2319"/>
                  </a:lnTo>
                  <a:lnTo>
                    <a:pt x="19061" y="2347"/>
                  </a:lnTo>
                  <a:lnTo>
                    <a:pt x="19279" y="2434"/>
                  </a:lnTo>
                  <a:lnTo>
                    <a:pt x="19442" y="2434"/>
                  </a:lnTo>
                  <a:lnTo>
                    <a:pt x="19550" y="2347"/>
                  </a:lnTo>
                  <a:lnTo>
                    <a:pt x="19279" y="2319"/>
                  </a:lnTo>
                  <a:lnTo>
                    <a:pt x="19007" y="2265"/>
                  </a:lnTo>
                  <a:lnTo>
                    <a:pt x="18681" y="2150"/>
                  </a:lnTo>
                  <a:lnTo>
                    <a:pt x="18471" y="2203"/>
                  </a:lnTo>
                  <a:lnTo>
                    <a:pt x="18362" y="2290"/>
                  </a:lnTo>
                  <a:lnTo>
                    <a:pt x="18254" y="2265"/>
                  </a:lnTo>
                  <a:lnTo>
                    <a:pt x="18199" y="2290"/>
                  </a:lnTo>
                  <a:lnTo>
                    <a:pt x="18254" y="2150"/>
                  </a:lnTo>
                  <a:lnTo>
                    <a:pt x="18254" y="2063"/>
                  </a:lnTo>
                  <a:lnTo>
                    <a:pt x="18199" y="2006"/>
                  </a:lnTo>
                  <a:lnTo>
                    <a:pt x="17982" y="2063"/>
                  </a:lnTo>
                  <a:lnTo>
                    <a:pt x="17764" y="2092"/>
                  </a:lnTo>
                  <a:lnTo>
                    <a:pt x="17764" y="2150"/>
                  </a:lnTo>
                  <a:lnTo>
                    <a:pt x="17710" y="2265"/>
                  </a:lnTo>
                  <a:lnTo>
                    <a:pt x="17547" y="2203"/>
                  </a:lnTo>
                  <a:lnTo>
                    <a:pt x="17656" y="2092"/>
                  </a:lnTo>
                  <a:lnTo>
                    <a:pt x="17764" y="1861"/>
                  </a:lnTo>
                  <a:lnTo>
                    <a:pt x="17819" y="1804"/>
                  </a:lnTo>
                  <a:lnTo>
                    <a:pt x="17928" y="1746"/>
                  </a:lnTo>
                  <a:lnTo>
                    <a:pt x="17819" y="1660"/>
                  </a:lnTo>
                  <a:lnTo>
                    <a:pt x="18036" y="1544"/>
                  </a:lnTo>
                  <a:lnTo>
                    <a:pt x="18091" y="1602"/>
                  </a:lnTo>
                  <a:lnTo>
                    <a:pt x="18308" y="1462"/>
                  </a:lnTo>
                  <a:lnTo>
                    <a:pt x="18308" y="1404"/>
                  </a:lnTo>
                  <a:lnTo>
                    <a:pt x="18254" y="1260"/>
                  </a:lnTo>
                  <a:lnTo>
                    <a:pt x="17982" y="1260"/>
                  </a:lnTo>
                  <a:lnTo>
                    <a:pt x="17982" y="1116"/>
                  </a:lnTo>
                  <a:lnTo>
                    <a:pt x="17819" y="1087"/>
                  </a:lnTo>
                  <a:lnTo>
                    <a:pt x="17928" y="1058"/>
                  </a:lnTo>
                  <a:lnTo>
                    <a:pt x="17819" y="972"/>
                  </a:lnTo>
                  <a:lnTo>
                    <a:pt x="17710" y="918"/>
                  </a:lnTo>
                  <a:lnTo>
                    <a:pt x="17656" y="972"/>
                  </a:lnTo>
                  <a:lnTo>
                    <a:pt x="17656" y="1058"/>
                  </a:lnTo>
                  <a:lnTo>
                    <a:pt x="17229" y="1058"/>
                  </a:lnTo>
                  <a:lnTo>
                    <a:pt x="17011" y="1087"/>
                  </a:lnTo>
                  <a:lnTo>
                    <a:pt x="17066" y="1145"/>
                  </a:lnTo>
                  <a:lnTo>
                    <a:pt x="17011" y="1203"/>
                  </a:lnTo>
                  <a:lnTo>
                    <a:pt x="16794" y="1404"/>
                  </a:lnTo>
                  <a:lnTo>
                    <a:pt x="16685" y="1462"/>
                  </a:lnTo>
                  <a:lnTo>
                    <a:pt x="16577" y="1116"/>
                  </a:lnTo>
                  <a:lnTo>
                    <a:pt x="16685" y="1116"/>
                  </a:lnTo>
                  <a:lnTo>
                    <a:pt x="16577" y="1001"/>
                  </a:lnTo>
                  <a:lnTo>
                    <a:pt x="16468" y="943"/>
                  </a:lnTo>
                  <a:lnTo>
                    <a:pt x="16204" y="918"/>
                  </a:lnTo>
                  <a:lnTo>
                    <a:pt x="16305" y="857"/>
                  </a:lnTo>
                  <a:lnTo>
                    <a:pt x="16468" y="745"/>
                  </a:lnTo>
                  <a:lnTo>
                    <a:pt x="16250" y="717"/>
                  </a:lnTo>
                  <a:lnTo>
                    <a:pt x="16041" y="717"/>
                  </a:lnTo>
                  <a:lnTo>
                    <a:pt x="15986" y="659"/>
                  </a:lnTo>
                  <a:lnTo>
                    <a:pt x="15878" y="688"/>
                  </a:lnTo>
                  <a:lnTo>
                    <a:pt x="15715" y="515"/>
                  </a:lnTo>
                  <a:lnTo>
                    <a:pt x="15497" y="457"/>
                  </a:lnTo>
                  <a:lnTo>
                    <a:pt x="15280" y="544"/>
                  </a:lnTo>
                  <a:lnTo>
                    <a:pt x="15389" y="601"/>
                  </a:lnTo>
                  <a:lnTo>
                    <a:pt x="15280" y="659"/>
                  </a:lnTo>
                  <a:lnTo>
                    <a:pt x="15117" y="544"/>
                  </a:lnTo>
                  <a:lnTo>
                    <a:pt x="14954" y="601"/>
                  </a:lnTo>
                  <a:lnTo>
                    <a:pt x="14744" y="572"/>
                  </a:lnTo>
                  <a:lnTo>
                    <a:pt x="14799" y="515"/>
                  </a:lnTo>
                  <a:lnTo>
                    <a:pt x="14744" y="399"/>
                  </a:lnTo>
                  <a:lnTo>
                    <a:pt x="14636" y="515"/>
                  </a:lnTo>
                  <a:lnTo>
                    <a:pt x="14744" y="659"/>
                  </a:lnTo>
                  <a:lnTo>
                    <a:pt x="14472" y="572"/>
                  </a:lnTo>
                  <a:lnTo>
                    <a:pt x="14636" y="399"/>
                  </a:lnTo>
                  <a:lnTo>
                    <a:pt x="14527" y="202"/>
                  </a:lnTo>
                  <a:lnTo>
                    <a:pt x="14146" y="115"/>
                  </a:lnTo>
                  <a:lnTo>
                    <a:pt x="14092" y="0"/>
                  </a:lnTo>
                  <a:lnTo>
                    <a:pt x="13712" y="58"/>
                  </a:lnTo>
                  <a:lnTo>
                    <a:pt x="13502" y="173"/>
                  </a:lnTo>
                  <a:lnTo>
                    <a:pt x="13502" y="144"/>
                  </a:lnTo>
                  <a:lnTo>
                    <a:pt x="13393" y="115"/>
                  </a:lnTo>
                  <a:lnTo>
                    <a:pt x="13176" y="173"/>
                  </a:lnTo>
                  <a:lnTo>
                    <a:pt x="13013" y="173"/>
                  </a:lnTo>
                  <a:lnTo>
                    <a:pt x="12904" y="144"/>
                  </a:lnTo>
                  <a:lnTo>
                    <a:pt x="12850" y="173"/>
                  </a:lnTo>
                  <a:lnTo>
                    <a:pt x="12958" y="202"/>
                  </a:lnTo>
                  <a:lnTo>
                    <a:pt x="13176" y="255"/>
                  </a:lnTo>
                  <a:lnTo>
                    <a:pt x="13013" y="515"/>
                  </a:lnTo>
                  <a:lnTo>
                    <a:pt x="13121" y="659"/>
                  </a:lnTo>
                  <a:lnTo>
                    <a:pt x="13230" y="717"/>
                  </a:lnTo>
                  <a:lnTo>
                    <a:pt x="13121" y="857"/>
                  </a:lnTo>
                  <a:lnTo>
                    <a:pt x="12687" y="943"/>
                  </a:lnTo>
                  <a:lnTo>
                    <a:pt x="12578" y="972"/>
                  </a:lnTo>
                  <a:lnTo>
                    <a:pt x="12477" y="1087"/>
                  </a:lnTo>
                  <a:lnTo>
                    <a:pt x="11879" y="1203"/>
                  </a:lnTo>
                  <a:lnTo>
                    <a:pt x="11716" y="1087"/>
                  </a:lnTo>
                  <a:lnTo>
                    <a:pt x="11336" y="1203"/>
                  </a:lnTo>
                  <a:lnTo>
                    <a:pt x="11072" y="1375"/>
                  </a:lnTo>
                  <a:lnTo>
                    <a:pt x="10800" y="1520"/>
                  </a:lnTo>
                  <a:lnTo>
                    <a:pt x="10311" y="1861"/>
                  </a:lnTo>
                  <a:lnTo>
                    <a:pt x="10039" y="2006"/>
                  </a:lnTo>
                  <a:lnTo>
                    <a:pt x="9612" y="2063"/>
                  </a:lnTo>
                  <a:lnTo>
                    <a:pt x="9612" y="2092"/>
                  </a:lnTo>
                  <a:lnTo>
                    <a:pt x="9558" y="2179"/>
                  </a:lnTo>
                  <a:lnTo>
                    <a:pt x="9449" y="2203"/>
                  </a:lnTo>
                  <a:lnTo>
                    <a:pt x="9340" y="2434"/>
                  </a:lnTo>
                  <a:lnTo>
                    <a:pt x="8533" y="2949"/>
                  </a:lnTo>
                  <a:lnTo>
                    <a:pt x="8152" y="3093"/>
                  </a:lnTo>
                  <a:lnTo>
                    <a:pt x="7291" y="3093"/>
                  </a:lnTo>
                  <a:lnTo>
                    <a:pt x="6312" y="3410"/>
                  </a:lnTo>
                  <a:lnTo>
                    <a:pt x="6266" y="3525"/>
                  </a:lnTo>
                  <a:lnTo>
                    <a:pt x="5559" y="3809"/>
                  </a:lnTo>
                  <a:lnTo>
                    <a:pt x="4263" y="3953"/>
                  </a:lnTo>
                  <a:lnTo>
                    <a:pt x="4099" y="3953"/>
                  </a:lnTo>
                  <a:lnTo>
                    <a:pt x="3672" y="3781"/>
                  </a:lnTo>
                  <a:lnTo>
                    <a:pt x="3292" y="3781"/>
                  </a:lnTo>
                  <a:lnTo>
                    <a:pt x="2267" y="3752"/>
                  </a:lnTo>
                  <a:lnTo>
                    <a:pt x="1297" y="3208"/>
                  </a:lnTo>
                  <a:lnTo>
                    <a:pt x="1188" y="2891"/>
                  </a:lnTo>
                  <a:lnTo>
                    <a:pt x="1297" y="2751"/>
                  </a:lnTo>
                  <a:lnTo>
                    <a:pt x="916" y="2607"/>
                  </a:lnTo>
                  <a:lnTo>
                    <a:pt x="807" y="2607"/>
                  </a:lnTo>
                  <a:lnTo>
                    <a:pt x="536" y="2949"/>
                  </a:lnTo>
                  <a:lnTo>
                    <a:pt x="699" y="3035"/>
                  </a:lnTo>
                  <a:lnTo>
                    <a:pt x="1025" y="3266"/>
                  </a:lnTo>
                  <a:lnTo>
                    <a:pt x="1025" y="3410"/>
                  </a:lnTo>
                  <a:lnTo>
                    <a:pt x="753" y="3809"/>
                  </a:lnTo>
                  <a:lnTo>
                    <a:pt x="536" y="4040"/>
                  </a:lnTo>
                  <a:lnTo>
                    <a:pt x="536" y="4069"/>
                  </a:lnTo>
                  <a:lnTo>
                    <a:pt x="373" y="4213"/>
                  </a:lnTo>
                  <a:lnTo>
                    <a:pt x="264" y="4497"/>
                  </a:lnTo>
                  <a:lnTo>
                    <a:pt x="155" y="4612"/>
                  </a:lnTo>
                  <a:lnTo>
                    <a:pt x="0" y="4757"/>
                  </a:lnTo>
                  <a:lnTo>
                    <a:pt x="481" y="5041"/>
                  </a:lnTo>
                  <a:lnTo>
                    <a:pt x="916" y="5185"/>
                  </a:lnTo>
                  <a:lnTo>
                    <a:pt x="807" y="5271"/>
                  </a:lnTo>
                  <a:lnTo>
                    <a:pt x="536" y="5584"/>
                  </a:lnTo>
                  <a:lnTo>
                    <a:pt x="373" y="5671"/>
                  </a:lnTo>
                  <a:lnTo>
                    <a:pt x="101" y="5728"/>
                  </a:lnTo>
                  <a:lnTo>
                    <a:pt x="264" y="6128"/>
                  </a:lnTo>
                  <a:lnTo>
                    <a:pt x="373" y="6243"/>
                  </a:lnTo>
                  <a:lnTo>
                    <a:pt x="427" y="6074"/>
                  </a:lnTo>
                  <a:lnTo>
                    <a:pt x="481" y="5988"/>
                  </a:lnTo>
                  <a:lnTo>
                    <a:pt x="699" y="5844"/>
                  </a:lnTo>
                  <a:lnTo>
                    <a:pt x="753" y="5786"/>
                  </a:lnTo>
                  <a:lnTo>
                    <a:pt x="1025" y="5930"/>
                  </a:lnTo>
                  <a:lnTo>
                    <a:pt x="971" y="5988"/>
                  </a:lnTo>
                  <a:lnTo>
                    <a:pt x="916" y="6017"/>
                  </a:lnTo>
                  <a:lnTo>
                    <a:pt x="807" y="6214"/>
                  </a:lnTo>
                  <a:lnTo>
                    <a:pt x="1398" y="6186"/>
                  </a:lnTo>
                  <a:lnTo>
                    <a:pt x="1506" y="6074"/>
                  </a:lnTo>
                  <a:lnTo>
                    <a:pt x="1669" y="6074"/>
                  </a:lnTo>
                  <a:lnTo>
                    <a:pt x="1887" y="5988"/>
                  </a:lnTo>
                  <a:lnTo>
                    <a:pt x="2158" y="6017"/>
                  </a:lnTo>
                  <a:lnTo>
                    <a:pt x="2213" y="6272"/>
                  </a:lnTo>
                  <a:lnTo>
                    <a:pt x="2321" y="6359"/>
                  </a:lnTo>
                  <a:lnTo>
                    <a:pt x="2585" y="6816"/>
                  </a:lnTo>
                  <a:lnTo>
                    <a:pt x="2803" y="6816"/>
                  </a:lnTo>
                  <a:lnTo>
                    <a:pt x="2966" y="6902"/>
                  </a:lnTo>
                  <a:lnTo>
                    <a:pt x="3183" y="7133"/>
                  </a:lnTo>
                  <a:lnTo>
                    <a:pt x="3346" y="7676"/>
                  </a:lnTo>
                  <a:lnTo>
                    <a:pt x="3075" y="8109"/>
                  </a:lnTo>
                  <a:lnTo>
                    <a:pt x="3183" y="8249"/>
                  </a:lnTo>
                  <a:lnTo>
                    <a:pt x="3672" y="8278"/>
                  </a:lnTo>
                  <a:lnTo>
                    <a:pt x="3836" y="8422"/>
                  </a:lnTo>
                  <a:lnTo>
                    <a:pt x="4045" y="8479"/>
                  </a:lnTo>
                  <a:lnTo>
                    <a:pt x="4317" y="8764"/>
                  </a:lnTo>
                  <a:lnTo>
                    <a:pt x="4371" y="8908"/>
                  </a:lnTo>
                  <a:lnTo>
                    <a:pt x="4317" y="9052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0" name="Freeform 72"/>
            <p:cNvSpPr/>
            <p:nvPr/>
          </p:nvSpPr>
          <p:spPr>
            <a:xfrm>
              <a:off x="751971" y="3762642"/>
              <a:ext cx="65654" cy="8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92" y="1592"/>
                  </a:moveTo>
                  <a:lnTo>
                    <a:pt x="16412" y="0"/>
                  </a:lnTo>
                  <a:lnTo>
                    <a:pt x="17733" y="1592"/>
                  </a:lnTo>
                  <a:lnTo>
                    <a:pt x="19053" y="2653"/>
                  </a:lnTo>
                  <a:lnTo>
                    <a:pt x="20940" y="4775"/>
                  </a:lnTo>
                  <a:lnTo>
                    <a:pt x="21600" y="4775"/>
                  </a:lnTo>
                  <a:lnTo>
                    <a:pt x="19053" y="6821"/>
                  </a:lnTo>
                  <a:lnTo>
                    <a:pt x="19053" y="9474"/>
                  </a:lnTo>
                  <a:lnTo>
                    <a:pt x="18299" y="11065"/>
                  </a:lnTo>
                  <a:lnTo>
                    <a:pt x="11130" y="8943"/>
                  </a:lnTo>
                  <a:lnTo>
                    <a:pt x="8489" y="10004"/>
                  </a:lnTo>
                  <a:lnTo>
                    <a:pt x="7169" y="11065"/>
                  </a:lnTo>
                  <a:lnTo>
                    <a:pt x="8489" y="12126"/>
                  </a:lnTo>
                  <a:lnTo>
                    <a:pt x="3962" y="15309"/>
                  </a:lnTo>
                  <a:lnTo>
                    <a:pt x="5848" y="15309"/>
                  </a:lnTo>
                  <a:lnTo>
                    <a:pt x="6508" y="18493"/>
                  </a:lnTo>
                  <a:lnTo>
                    <a:pt x="7169" y="21069"/>
                  </a:lnTo>
                  <a:lnTo>
                    <a:pt x="5188" y="21600"/>
                  </a:lnTo>
                  <a:lnTo>
                    <a:pt x="0" y="21069"/>
                  </a:lnTo>
                  <a:lnTo>
                    <a:pt x="0" y="19478"/>
                  </a:lnTo>
                  <a:lnTo>
                    <a:pt x="660" y="17356"/>
                  </a:lnTo>
                  <a:lnTo>
                    <a:pt x="1981" y="15309"/>
                  </a:lnTo>
                  <a:lnTo>
                    <a:pt x="660" y="14779"/>
                  </a:lnTo>
                  <a:lnTo>
                    <a:pt x="1981" y="12126"/>
                  </a:lnTo>
                  <a:lnTo>
                    <a:pt x="5848" y="11065"/>
                  </a:lnTo>
                  <a:lnTo>
                    <a:pt x="9149" y="7352"/>
                  </a:lnTo>
                  <a:lnTo>
                    <a:pt x="11130" y="6291"/>
                  </a:lnTo>
                  <a:lnTo>
                    <a:pt x="9810" y="2122"/>
                  </a:lnTo>
                  <a:lnTo>
                    <a:pt x="15092" y="1592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1" name="Freeform 73"/>
            <p:cNvSpPr/>
            <p:nvPr/>
          </p:nvSpPr>
          <p:spPr>
            <a:xfrm>
              <a:off x="758312" y="4978812"/>
              <a:ext cx="41563" cy="58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" y="5988"/>
                  </a:moveTo>
                  <a:lnTo>
                    <a:pt x="5030" y="4491"/>
                  </a:lnTo>
                  <a:lnTo>
                    <a:pt x="10208" y="2246"/>
                  </a:lnTo>
                  <a:lnTo>
                    <a:pt x="19529" y="749"/>
                  </a:lnTo>
                  <a:lnTo>
                    <a:pt x="20564" y="0"/>
                  </a:lnTo>
                  <a:lnTo>
                    <a:pt x="21600" y="11228"/>
                  </a:lnTo>
                  <a:lnTo>
                    <a:pt x="19529" y="20851"/>
                  </a:lnTo>
                  <a:lnTo>
                    <a:pt x="15386" y="21600"/>
                  </a:lnTo>
                  <a:lnTo>
                    <a:pt x="12279" y="20851"/>
                  </a:lnTo>
                  <a:lnTo>
                    <a:pt x="6066" y="17857"/>
                  </a:lnTo>
                  <a:lnTo>
                    <a:pt x="7101" y="16360"/>
                  </a:lnTo>
                  <a:lnTo>
                    <a:pt x="6066" y="14970"/>
                  </a:lnTo>
                  <a:lnTo>
                    <a:pt x="6066" y="12725"/>
                  </a:lnTo>
                  <a:lnTo>
                    <a:pt x="1036" y="11228"/>
                  </a:lnTo>
                  <a:lnTo>
                    <a:pt x="0" y="8982"/>
                  </a:lnTo>
                  <a:lnTo>
                    <a:pt x="2071" y="5988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2" name="Freeform 74"/>
            <p:cNvSpPr/>
            <p:nvPr/>
          </p:nvSpPr>
          <p:spPr>
            <a:xfrm>
              <a:off x="1304855" y="3668798"/>
              <a:ext cx="51708" cy="6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40" y="18800"/>
                  </a:moveTo>
                  <a:lnTo>
                    <a:pt x="14082" y="14600"/>
                  </a:lnTo>
                  <a:lnTo>
                    <a:pt x="15752" y="14600"/>
                  </a:lnTo>
                  <a:lnTo>
                    <a:pt x="12411" y="11800"/>
                  </a:lnTo>
                  <a:lnTo>
                    <a:pt x="1671" y="11800"/>
                  </a:lnTo>
                  <a:lnTo>
                    <a:pt x="0" y="9000"/>
                  </a:lnTo>
                  <a:lnTo>
                    <a:pt x="835" y="7000"/>
                  </a:lnTo>
                  <a:lnTo>
                    <a:pt x="2506" y="6300"/>
                  </a:lnTo>
                  <a:lnTo>
                    <a:pt x="5012" y="2800"/>
                  </a:lnTo>
                  <a:lnTo>
                    <a:pt x="5012" y="1400"/>
                  </a:lnTo>
                  <a:lnTo>
                    <a:pt x="6564" y="2800"/>
                  </a:lnTo>
                  <a:lnTo>
                    <a:pt x="8234" y="0"/>
                  </a:lnTo>
                  <a:lnTo>
                    <a:pt x="9905" y="2100"/>
                  </a:lnTo>
                  <a:lnTo>
                    <a:pt x="10740" y="3500"/>
                  </a:lnTo>
                  <a:lnTo>
                    <a:pt x="10740" y="9000"/>
                  </a:lnTo>
                  <a:lnTo>
                    <a:pt x="13246" y="7000"/>
                  </a:lnTo>
                  <a:lnTo>
                    <a:pt x="12411" y="11100"/>
                  </a:lnTo>
                  <a:lnTo>
                    <a:pt x="14082" y="9700"/>
                  </a:lnTo>
                  <a:lnTo>
                    <a:pt x="15752" y="9700"/>
                  </a:lnTo>
                  <a:lnTo>
                    <a:pt x="17423" y="5600"/>
                  </a:lnTo>
                  <a:lnTo>
                    <a:pt x="20765" y="7000"/>
                  </a:lnTo>
                  <a:lnTo>
                    <a:pt x="21600" y="9700"/>
                  </a:lnTo>
                  <a:lnTo>
                    <a:pt x="19929" y="13200"/>
                  </a:lnTo>
                  <a:lnTo>
                    <a:pt x="18259" y="18100"/>
                  </a:lnTo>
                  <a:lnTo>
                    <a:pt x="20765" y="18800"/>
                  </a:lnTo>
                  <a:lnTo>
                    <a:pt x="18259" y="21600"/>
                  </a:lnTo>
                  <a:lnTo>
                    <a:pt x="16588" y="18800"/>
                  </a:lnTo>
                  <a:lnTo>
                    <a:pt x="14082" y="16700"/>
                  </a:lnTo>
                  <a:lnTo>
                    <a:pt x="10740" y="188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3" name="Freeform 75"/>
            <p:cNvSpPr/>
            <p:nvPr/>
          </p:nvSpPr>
          <p:spPr>
            <a:xfrm>
              <a:off x="1446881" y="3884386"/>
              <a:ext cx="30146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62" y="21600"/>
                  </a:moveTo>
                  <a:lnTo>
                    <a:pt x="21600" y="7200"/>
                  </a:lnTo>
                  <a:lnTo>
                    <a:pt x="20146" y="5400"/>
                  </a:lnTo>
                  <a:lnTo>
                    <a:pt x="20146" y="0"/>
                  </a:lnTo>
                  <a:lnTo>
                    <a:pt x="0" y="18000"/>
                  </a:lnTo>
                  <a:lnTo>
                    <a:pt x="4362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4" name="Freeform 76"/>
            <p:cNvSpPr/>
            <p:nvPr/>
          </p:nvSpPr>
          <p:spPr>
            <a:xfrm>
              <a:off x="1282512" y="3678944"/>
              <a:ext cx="12701" cy="1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6300"/>
                  </a:lnTo>
                  <a:lnTo>
                    <a:pt x="14400" y="21600"/>
                  </a:lnTo>
                  <a:lnTo>
                    <a:pt x="0" y="1575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5" name="Freeform 77"/>
            <p:cNvSpPr/>
            <p:nvPr/>
          </p:nvSpPr>
          <p:spPr>
            <a:xfrm>
              <a:off x="1464478" y="391340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21600"/>
                  </a:moveTo>
                  <a:lnTo>
                    <a:pt x="21600" y="17788"/>
                  </a:lnTo>
                  <a:lnTo>
                    <a:pt x="18000" y="0"/>
                  </a:lnTo>
                  <a:lnTo>
                    <a:pt x="0" y="8259"/>
                  </a:lnTo>
                  <a:lnTo>
                    <a:pt x="1800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6" name="Freeform 78"/>
            <p:cNvSpPr/>
            <p:nvPr/>
          </p:nvSpPr>
          <p:spPr>
            <a:xfrm>
              <a:off x="1313577" y="37054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06" y="21600"/>
                  </a:moveTo>
                  <a:lnTo>
                    <a:pt x="21600" y="0"/>
                  </a:lnTo>
                  <a:lnTo>
                    <a:pt x="0" y="17280"/>
                  </a:lnTo>
                  <a:lnTo>
                    <a:pt x="8259" y="21600"/>
                  </a:lnTo>
                  <a:lnTo>
                    <a:pt x="12706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7" name="Freeform 79"/>
            <p:cNvSpPr/>
            <p:nvPr/>
          </p:nvSpPr>
          <p:spPr>
            <a:xfrm>
              <a:off x="1294560" y="364455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200"/>
                  </a:moveTo>
                  <a:lnTo>
                    <a:pt x="21600" y="0"/>
                  </a:lnTo>
                  <a:lnTo>
                    <a:pt x="17280" y="11200"/>
                  </a:lnTo>
                  <a:lnTo>
                    <a:pt x="4320" y="21600"/>
                  </a:lnTo>
                  <a:lnTo>
                    <a:pt x="0" y="112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8" name="Freeform 80"/>
            <p:cNvSpPr/>
            <p:nvPr/>
          </p:nvSpPr>
          <p:spPr>
            <a:xfrm>
              <a:off x="1280611" y="36413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80"/>
                  </a:moveTo>
                  <a:lnTo>
                    <a:pt x="12960" y="0"/>
                  </a:lnTo>
                  <a:lnTo>
                    <a:pt x="21600" y="21600"/>
                  </a:lnTo>
                  <a:lnTo>
                    <a:pt x="12960" y="15120"/>
                  </a:lnTo>
                  <a:lnTo>
                    <a:pt x="0" y="648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39" name="Freeform 81"/>
            <p:cNvSpPr/>
            <p:nvPr/>
          </p:nvSpPr>
          <p:spPr>
            <a:xfrm>
              <a:off x="872283" y="451769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0800"/>
                  </a:moveTo>
                  <a:lnTo>
                    <a:pt x="18000" y="0"/>
                  </a:lnTo>
                  <a:lnTo>
                    <a:pt x="21600" y="10800"/>
                  </a:lnTo>
                  <a:lnTo>
                    <a:pt x="10800" y="21600"/>
                  </a:lnTo>
                  <a:lnTo>
                    <a:pt x="0" y="21600"/>
                  </a:lnTo>
                  <a:lnTo>
                    <a:pt x="7200" y="108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0" name="Freeform 82"/>
            <p:cNvSpPr/>
            <p:nvPr/>
          </p:nvSpPr>
          <p:spPr>
            <a:xfrm>
              <a:off x="1282512" y="365154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21600" y="0"/>
                  </a:lnTo>
                  <a:lnTo>
                    <a:pt x="14400" y="21600"/>
                  </a:lnTo>
                  <a:lnTo>
                    <a:pt x="0" y="108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1" name="Freeform 83"/>
            <p:cNvSpPr/>
            <p:nvPr/>
          </p:nvSpPr>
          <p:spPr>
            <a:xfrm>
              <a:off x="791779" y="44675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706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12706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2" name="Freeform 84"/>
            <p:cNvSpPr/>
            <p:nvPr/>
          </p:nvSpPr>
          <p:spPr>
            <a:xfrm>
              <a:off x="1371277" y="503637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0" y="10800"/>
                  </a:lnTo>
                  <a:lnTo>
                    <a:pt x="7200" y="21600"/>
                  </a:lnTo>
                  <a:lnTo>
                    <a:pt x="21600" y="10800"/>
                  </a:lnTo>
                  <a:lnTo>
                    <a:pt x="72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3" name="Freeform 85"/>
            <p:cNvSpPr/>
            <p:nvPr/>
          </p:nvSpPr>
          <p:spPr>
            <a:xfrm>
              <a:off x="881814" y="504143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4" name="Freeform 86"/>
            <p:cNvSpPr/>
            <p:nvPr/>
          </p:nvSpPr>
          <p:spPr>
            <a:xfrm>
              <a:off x="1407404" y="50033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5" name="Freeform 87"/>
            <p:cNvSpPr/>
            <p:nvPr/>
          </p:nvSpPr>
          <p:spPr>
            <a:xfrm>
              <a:off x="749933" y="38449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2960"/>
                  </a:lnTo>
                  <a:lnTo>
                    <a:pt x="0" y="0"/>
                  </a:lnTo>
                  <a:lnTo>
                    <a:pt x="2160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6" name="Freeform 88"/>
            <p:cNvSpPr/>
            <p:nvPr/>
          </p:nvSpPr>
          <p:spPr>
            <a:xfrm>
              <a:off x="1389650" y="378975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14400"/>
                  </a:lnTo>
                  <a:lnTo>
                    <a:pt x="216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7" name="Freeform 89"/>
            <p:cNvSpPr/>
            <p:nvPr/>
          </p:nvSpPr>
          <p:spPr>
            <a:xfrm>
              <a:off x="1404845" y="37821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8" name="Freeform 90"/>
            <p:cNvSpPr/>
            <p:nvPr/>
          </p:nvSpPr>
          <p:spPr>
            <a:xfrm>
              <a:off x="878612" y="50471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49" name="Freeform 91"/>
            <p:cNvSpPr/>
            <p:nvPr/>
          </p:nvSpPr>
          <p:spPr>
            <a:xfrm>
              <a:off x="874207" y="50471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216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grpSp>
          <p:nvGrpSpPr>
            <p:cNvPr id="752" name="Freeform 121"/>
            <p:cNvGrpSpPr/>
            <p:nvPr/>
          </p:nvGrpSpPr>
          <p:grpSpPr>
            <a:xfrm>
              <a:off x="892730" y="5038026"/>
              <a:ext cx="1" cy="12701"/>
              <a:chOff x="0" y="0"/>
              <a:chExt cx="0" cy="12700"/>
            </a:xfrm>
          </p:grpSpPr>
          <p:sp>
            <p:nvSpPr>
              <p:cNvPr id="750" name="Linea"/>
              <p:cNvSpPr/>
              <p:nvPr/>
            </p:nvSpPr>
            <p:spPr>
              <a:xfrm flipH="1">
                <a:off x="-1" y="0"/>
                <a:ext cx="2" cy="12700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751" name="Linea"/>
              <p:cNvSpPr/>
              <p:nvPr/>
            </p:nvSpPr>
            <p:spPr>
              <a:xfrm flipV="1">
                <a:off x="-1" y="0"/>
                <a:ext cx="2" cy="12700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755" name="Freeform 122"/>
            <p:cNvGrpSpPr/>
            <p:nvPr/>
          </p:nvGrpSpPr>
          <p:grpSpPr>
            <a:xfrm>
              <a:off x="885083" y="5057439"/>
              <a:ext cx="12701" cy="1"/>
              <a:chOff x="0" y="0"/>
              <a:chExt cx="12700" cy="0"/>
            </a:xfrm>
          </p:grpSpPr>
          <p:sp>
            <p:nvSpPr>
              <p:cNvPr id="753" name="Linea"/>
              <p:cNvSpPr/>
              <p:nvPr/>
            </p:nvSpPr>
            <p:spPr>
              <a:xfrm>
                <a:off x="0" y="0"/>
                <a:ext cx="12701" cy="1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754" name="Linea"/>
              <p:cNvSpPr/>
              <p:nvPr/>
            </p:nvSpPr>
            <p:spPr>
              <a:xfrm flipH="1" flipV="1">
                <a:off x="0" y="0"/>
                <a:ext cx="12700" cy="1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</p:grpSp>
        <p:sp>
          <p:nvSpPr>
            <p:cNvPr id="756" name="Freeform 123"/>
            <p:cNvSpPr/>
            <p:nvPr/>
          </p:nvSpPr>
          <p:spPr>
            <a:xfrm>
              <a:off x="1366824" y="372694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57" name="Freeform 124"/>
            <p:cNvSpPr/>
            <p:nvPr/>
          </p:nvSpPr>
          <p:spPr>
            <a:xfrm>
              <a:off x="2747933" y="5536805"/>
              <a:ext cx="1527754" cy="104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80" y="16958"/>
                  </a:moveTo>
                  <a:lnTo>
                    <a:pt x="13145" y="17661"/>
                  </a:lnTo>
                  <a:lnTo>
                    <a:pt x="13458" y="18656"/>
                  </a:lnTo>
                  <a:lnTo>
                    <a:pt x="13625" y="19443"/>
                  </a:lnTo>
                  <a:lnTo>
                    <a:pt x="13881" y="19812"/>
                  </a:lnTo>
                  <a:lnTo>
                    <a:pt x="14080" y="19854"/>
                  </a:lnTo>
                  <a:lnTo>
                    <a:pt x="14503" y="20021"/>
                  </a:lnTo>
                  <a:lnTo>
                    <a:pt x="14816" y="20104"/>
                  </a:lnTo>
                  <a:lnTo>
                    <a:pt x="15096" y="20647"/>
                  </a:lnTo>
                  <a:lnTo>
                    <a:pt x="15296" y="20682"/>
                  </a:lnTo>
                  <a:lnTo>
                    <a:pt x="15580" y="20730"/>
                  </a:lnTo>
                  <a:lnTo>
                    <a:pt x="15633" y="20808"/>
                  </a:lnTo>
                  <a:lnTo>
                    <a:pt x="15747" y="20849"/>
                  </a:lnTo>
                  <a:lnTo>
                    <a:pt x="16031" y="20682"/>
                  </a:lnTo>
                  <a:lnTo>
                    <a:pt x="16226" y="20521"/>
                  </a:lnTo>
                  <a:lnTo>
                    <a:pt x="16511" y="20521"/>
                  </a:lnTo>
                  <a:lnTo>
                    <a:pt x="16938" y="21016"/>
                  </a:lnTo>
                  <a:lnTo>
                    <a:pt x="17161" y="20933"/>
                  </a:lnTo>
                  <a:lnTo>
                    <a:pt x="17218" y="20849"/>
                  </a:lnTo>
                  <a:lnTo>
                    <a:pt x="17503" y="21058"/>
                  </a:lnTo>
                  <a:lnTo>
                    <a:pt x="17612" y="21433"/>
                  </a:lnTo>
                  <a:lnTo>
                    <a:pt x="17698" y="21475"/>
                  </a:lnTo>
                  <a:lnTo>
                    <a:pt x="17755" y="21600"/>
                  </a:lnTo>
                  <a:lnTo>
                    <a:pt x="18068" y="21225"/>
                  </a:lnTo>
                  <a:lnTo>
                    <a:pt x="18125" y="21308"/>
                  </a:lnTo>
                  <a:lnTo>
                    <a:pt x="18149" y="21099"/>
                  </a:lnTo>
                  <a:lnTo>
                    <a:pt x="18125" y="21058"/>
                  </a:lnTo>
                  <a:lnTo>
                    <a:pt x="18068" y="20933"/>
                  </a:lnTo>
                  <a:lnTo>
                    <a:pt x="18011" y="20313"/>
                  </a:lnTo>
                  <a:lnTo>
                    <a:pt x="17869" y="20063"/>
                  </a:lnTo>
                  <a:lnTo>
                    <a:pt x="17869" y="19568"/>
                  </a:lnTo>
                  <a:lnTo>
                    <a:pt x="17954" y="19485"/>
                  </a:lnTo>
                  <a:lnTo>
                    <a:pt x="17982" y="18907"/>
                  </a:lnTo>
                  <a:lnTo>
                    <a:pt x="18149" y="18656"/>
                  </a:lnTo>
                  <a:lnTo>
                    <a:pt x="18263" y="18114"/>
                  </a:lnTo>
                  <a:lnTo>
                    <a:pt x="18377" y="17947"/>
                  </a:lnTo>
                  <a:lnTo>
                    <a:pt x="18490" y="17703"/>
                  </a:lnTo>
                  <a:lnTo>
                    <a:pt x="18633" y="17578"/>
                  </a:lnTo>
                  <a:lnTo>
                    <a:pt x="18604" y="17495"/>
                  </a:lnTo>
                  <a:lnTo>
                    <a:pt x="18747" y="17411"/>
                  </a:lnTo>
                  <a:lnTo>
                    <a:pt x="18885" y="17369"/>
                  </a:lnTo>
                  <a:lnTo>
                    <a:pt x="18999" y="17328"/>
                  </a:lnTo>
                  <a:lnTo>
                    <a:pt x="18942" y="17203"/>
                  </a:lnTo>
                  <a:lnTo>
                    <a:pt x="19027" y="17161"/>
                  </a:lnTo>
                  <a:lnTo>
                    <a:pt x="18999" y="17119"/>
                  </a:lnTo>
                  <a:lnTo>
                    <a:pt x="19027" y="17119"/>
                  </a:lnTo>
                  <a:lnTo>
                    <a:pt x="18999" y="16994"/>
                  </a:lnTo>
                  <a:lnTo>
                    <a:pt x="19226" y="16791"/>
                  </a:lnTo>
                  <a:lnTo>
                    <a:pt x="19340" y="16958"/>
                  </a:lnTo>
                  <a:lnTo>
                    <a:pt x="19482" y="16958"/>
                  </a:lnTo>
                  <a:lnTo>
                    <a:pt x="19283" y="16499"/>
                  </a:lnTo>
                  <a:lnTo>
                    <a:pt x="19169" y="16541"/>
                  </a:lnTo>
                  <a:lnTo>
                    <a:pt x="19084" y="16583"/>
                  </a:lnTo>
                  <a:lnTo>
                    <a:pt x="19027" y="16249"/>
                  </a:lnTo>
                  <a:lnTo>
                    <a:pt x="19141" y="16166"/>
                  </a:lnTo>
                  <a:lnTo>
                    <a:pt x="19198" y="16333"/>
                  </a:lnTo>
                  <a:lnTo>
                    <a:pt x="19198" y="16166"/>
                  </a:lnTo>
                  <a:lnTo>
                    <a:pt x="19226" y="15838"/>
                  </a:lnTo>
                  <a:lnTo>
                    <a:pt x="19169" y="15588"/>
                  </a:lnTo>
                  <a:lnTo>
                    <a:pt x="18913" y="15588"/>
                  </a:lnTo>
                  <a:lnTo>
                    <a:pt x="18803" y="15546"/>
                  </a:lnTo>
                  <a:lnTo>
                    <a:pt x="18690" y="15337"/>
                  </a:lnTo>
                  <a:lnTo>
                    <a:pt x="18747" y="15046"/>
                  </a:lnTo>
                  <a:lnTo>
                    <a:pt x="18828" y="15129"/>
                  </a:lnTo>
                  <a:lnTo>
                    <a:pt x="18803" y="14968"/>
                  </a:lnTo>
                  <a:lnTo>
                    <a:pt x="18747" y="15010"/>
                  </a:lnTo>
                  <a:lnTo>
                    <a:pt x="18604" y="15010"/>
                  </a:lnTo>
                  <a:lnTo>
                    <a:pt x="18547" y="14676"/>
                  </a:lnTo>
                  <a:lnTo>
                    <a:pt x="18490" y="14551"/>
                  </a:lnTo>
                  <a:lnTo>
                    <a:pt x="18462" y="14217"/>
                  </a:lnTo>
                  <a:lnTo>
                    <a:pt x="18462" y="14176"/>
                  </a:lnTo>
                  <a:lnTo>
                    <a:pt x="18519" y="14098"/>
                  </a:lnTo>
                  <a:lnTo>
                    <a:pt x="18490" y="13890"/>
                  </a:lnTo>
                  <a:lnTo>
                    <a:pt x="18661" y="13806"/>
                  </a:lnTo>
                  <a:lnTo>
                    <a:pt x="18690" y="13890"/>
                  </a:lnTo>
                  <a:lnTo>
                    <a:pt x="18747" y="14176"/>
                  </a:lnTo>
                  <a:lnTo>
                    <a:pt x="18690" y="13973"/>
                  </a:lnTo>
                  <a:lnTo>
                    <a:pt x="18775" y="13806"/>
                  </a:lnTo>
                  <a:lnTo>
                    <a:pt x="18885" y="13973"/>
                  </a:lnTo>
                  <a:lnTo>
                    <a:pt x="18942" y="13806"/>
                  </a:lnTo>
                  <a:lnTo>
                    <a:pt x="18803" y="13598"/>
                  </a:lnTo>
                  <a:lnTo>
                    <a:pt x="18633" y="13222"/>
                  </a:lnTo>
                  <a:lnTo>
                    <a:pt x="18547" y="13180"/>
                  </a:lnTo>
                  <a:lnTo>
                    <a:pt x="18519" y="13264"/>
                  </a:lnTo>
                  <a:lnTo>
                    <a:pt x="18405" y="13222"/>
                  </a:lnTo>
                  <a:lnTo>
                    <a:pt x="18348" y="13222"/>
                  </a:lnTo>
                  <a:lnTo>
                    <a:pt x="18210" y="13061"/>
                  </a:lnTo>
                  <a:lnTo>
                    <a:pt x="17954" y="12978"/>
                  </a:lnTo>
                  <a:lnTo>
                    <a:pt x="17840" y="12519"/>
                  </a:lnTo>
                  <a:lnTo>
                    <a:pt x="17840" y="12311"/>
                  </a:lnTo>
                  <a:lnTo>
                    <a:pt x="17812" y="11113"/>
                  </a:lnTo>
                  <a:lnTo>
                    <a:pt x="17840" y="10571"/>
                  </a:lnTo>
                  <a:lnTo>
                    <a:pt x="17840" y="10487"/>
                  </a:lnTo>
                  <a:lnTo>
                    <a:pt x="18011" y="10118"/>
                  </a:lnTo>
                  <a:lnTo>
                    <a:pt x="18068" y="9993"/>
                  </a:lnTo>
                  <a:lnTo>
                    <a:pt x="18234" y="9784"/>
                  </a:lnTo>
                  <a:lnTo>
                    <a:pt x="18377" y="9492"/>
                  </a:lnTo>
                  <a:lnTo>
                    <a:pt x="18405" y="9367"/>
                  </a:lnTo>
                  <a:lnTo>
                    <a:pt x="18405" y="8706"/>
                  </a:lnTo>
                  <a:lnTo>
                    <a:pt x="18547" y="8414"/>
                  </a:lnTo>
                  <a:lnTo>
                    <a:pt x="18547" y="8211"/>
                  </a:lnTo>
                  <a:lnTo>
                    <a:pt x="18690" y="7752"/>
                  </a:lnTo>
                  <a:lnTo>
                    <a:pt x="18604" y="7383"/>
                  </a:lnTo>
                  <a:lnTo>
                    <a:pt x="18747" y="6966"/>
                  </a:lnTo>
                  <a:lnTo>
                    <a:pt x="18803" y="6715"/>
                  </a:lnTo>
                  <a:lnTo>
                    <a:pt x="18942" y="6471"/>
                  </a:lnTo>
                  <a:lnTo>
                    <a:pt x="19055" y="6263"/>
                  </a:lnTo>
                  <a:lnTo>
                    <a:pt x="19084" y="6054"/>
                  </a:lnTo>
                  <a:lnTo>
                    <a:pt x="19084" y="6012"/>
                  </a:lnTo>
                  <a:lnTo>
                    <a:pt x="19198" y="5971"/>
                  </a:lnTo>
                  <a:lnTo>
                    <a:pt x="19226" y="5845"/>
                  </a:lnTo>
                  <a:lnTo>
                    <a:pt x="19198" y="5679"/>
                  </a:lnTo>
                  <a:lnTo>
                    <a:pt x="19226" y="5595"/>
                  </a:lnTo>
                  <a:lnTo>
                    <a:pt x="19454" y="5226"/>
                  </a:lnTo>
                  <a:lnTo>
                    <a:pt x="19539" y="5101"/>
                  </a:lnTo>
                  <a:lnTo>
                    <a:pt x="19620" y="4850"/>
                  </a:lnTo>
                  <a:lnTo>
                    <a:pt x="19763" y="4523"/>
                  </a:lnTo>
                  <a:lnTo>
                    <a:pt x="19820" y="4439"/>
                  </a:lnTo>
                  <a:lnTo>
                    <a:pt x="19933" y="4189"/>
                  </a:lnTo>
                  <a:lnTo>
                    <a:pt x="20019" y="4022"/>
                  </a:lnTo>
                  <a:lnTo>
                    <a:pt x="20157" y="3605"/>
                  </a:lnTo>
                  <a:lnTo>
                    <a:pt x="20271" y="3444"/>
                  </a:lnTo>
                  <a:lnTo>
                    <a:pt x="20385" y="3277"/>
                  </a:lnTo>
                  <a:lnTo>
                    <a:pt x="20669" y="2449"/>
                  </a:lnTo>
                  <a:lnTo>
                    <a:pt x="21007" y="1579"/>
                  </a:lnTo>
                  <a:lnTo>
                    <a:pt x="21063" y="1370"/>
                  </a:lnTo>
                  <a:lnTo>
                    <a:pt x="21007" y="1370"/>
                  </a:lnTo>
                  <a:lnTo>
                    <a:pt x="21007" y="1496"/>
                  </a:lnTo>
                  <a:lnTo>
                    <a:pt x="20950" y="1454"/>
                  </a:lnTo>
                  <a:lnTo>
                    <a:pt x="21063" y="870"/>
                  </a:lnTo>
                  <a:lnTo>
                    <a:pt x="21291" y="584"/>
                  </a:lnTo>
                  <a:lnTo>
                    <a:pt x="21600" y="417"/>
                  </a:lnTo>
                  <a:lnTo>
                    <a:pt x="21429" y="375"/>
                  </a:lnTo>
                  <a:lnTo>
                    <a:pt x="21206" y="292"/>
                  </a:lnTo>
                  <a:lnTo>
                    <a:pt x="20864" y="0"/>
                  </a:lnTo>
                  <a:lnTo>
                    <a:pt x="20669" y="83"/>
                  </a:lnTo>
                  <a:lnTo>
                    <a:pt x="20214" y="709"/>
                  </a:lnTo>
                  <a:lnTo>
                    <a:pt x="20076" y="787"/>
                  </a:lnTo>
                  <a:lnTo>
                    <a:pt x="20019" y="787"/>
                  </a:lnTo>
                  <a:lnTo>
                    <a:pt x="19848" y="953"/>
                  </a:lnTo>
                  <a:lnTo>
                    <a:pt x="19706" y="995"/>
                  </a:lnTo>
                  <a:lnTo>
                    <a:pt x="19592" y="1079"/>
                  </a:lnTo>
                  <a:lnTo>
                    <a:pt x="19592" y="1120"/>
                  </a:lnTo>
                  <a:lnTo>
                    <a:pt x="19454" y="1120"/>
                  </a:lnTo>
                  <a:lnTo>
                    <a:pt x="19340" y="1162"/>
                  </a:lnTo>
                  <a:lnTo>
                    <a:pt x="19198" y="1245"/>
                  </a:lnTo>
                  <a:lnTo>
                    <a:pt x="19055" y="1245"/>
                  </a:lnTo>
                  <a:lnTo>
                    <a:pt x="18828" y="1120"/>
                  </a:lnTo>
                  <a:lnTo>
                    <a:pt x="18913" y="667"/>
                  </a:lnTo>
                  <a:lnTo>
                    <a:pt x="18828" y="417"/>
                  </a:lnTo>
                  <a:lnTo>
                    <a:pt x="18747" y="501"/>
                  </a:lnTo>
                  <a:lnTo>
                    <a:pt x="18803" y="584"/>
                  </a:lnTo>
                  <a:lnTo>
                    <a:pt x="18828" y="745"/>
                  </a:lnTo>
                  <a:lnTo>
                    <a:pt x="18633" y="1537"/>
                  </a:lnTo>
                  <a:lnTo>
                    <a:pt x="18377" y="1948"/>
                  </a:lnTo>
                  <a:lnTo>
                    <a:pt x="18011" y="2240"/>
                  </a:lnTo>
                  <a:lnTo>
                    <a:pt x="17812" y="2366"/>
                  </a:lnTo>
                  <a:lnTo>
                    <a:pt x="17698" y="2282"/>
                  </a:lnTo>
                  <a:lnTo>
                    <a:pt x="17584" y="2240"/>
                  </a:lnTo>
                  <a:lnTo>
                    <a:pt x="17556" y="2032"/>
                  </a:lnTo>
                  <a:lnTo>
                    <a:pt x="17584" y="2074"/>
                  </a:lnTo>
                  <a:lnTo>
                    <a:pt x="17556" y="2032"/>
                  </a:lnTo>
                  <a:lnTo>
                    <a:pt x="17133" y="1948"/>
                  </a:lnTo>
                  <a:lnTo>
                    <a:pt x="16962" y="1865"/>
                  </a:lnTo>
                  <a:lnTo>
                    <a:pt x="16682" y="1496"/>
                  </a:lnTo>
                  <a:lnTo>
                    <a:pt x="16482" y="1704"/>
                  </a:lnTo>
                  <a:lnTo>
                    <a:pt x="16117" y="1782"/>
                  </a:lnTo>
                  <a:lnTo>
                    <a:pt x="15832" y="1948"/>
                  </a:lnTo>
                  <a:lnTo>
                    <a:pt x="15690" y="1948"/>
                  </a:lnTo>
                  <a:lnTo>
                    <a:pt x="15548" y="1782"/>
                  </a:lnTo>
                  <a:lnTo>
                    <a:pt x="15267" y="2282"/>
                  </a:lnTo>
                  <a:lnTo>
                    <a:pt x="15153" y="2491"/>
                  </a:lnTo>
                  <a:lnTo>
                    <a:pt x="14788" y="3027"/>
                  </a:lnTo>
                  <a:lnTo>
                    <a:pt x="14617" y="3027"/>
                  </a:lnTo>
                  <a:lnTo>
                    <a:pt x="14531" y="3110"/>
                  </a:lnTo>
                  <a:lnTo>
                    <a:pt x="14251" y="3152"/>
                  </a:lnTo>
                  <a:lnTo>
                    <a:pt x="14109" y="3319"/>
                  </a:lnTo>
                  <a:lnTo>
                    <a:pt x="13601" y="3528"/>
                  </a:lnTo>
                  <a:lnTo>
                    <a:pt x="13458" y="3444"/>
                  </a:lnTo>
                  <a:lnTo>
                    <a:pt x="13088" y="3653"/>
                  </a:lnTo>
                  <a:lnTo>
                    <a:pt x="13060" y="3688"/>
                  </a:lnTo>
                  <a:lnTo>
                    <a:pt x="12780" y="3688"/>
                  </a:lnTo>
                  <a:lnTo>
                    <a:pt x="12694" y="3814"/>
                  </a:lnTo>
                  <a:lnTo>
                    <a:pt x="12637" y="3814"/>
                  </a:lnTo>
                  <a:lnTo>
                    <a:pt x="12353" y="3730"/>
                  </a:lnTo>
                  <a:lnTo>
                    <a:pt x="12300" y="3814"/>
                  </a:lnTo>
                  <a:lnTo>
                    <a:pt x="11735" y="3688"/>
                  </a:lnTo>
                  <a:lnTo>
                    <a:pt x="11735" y="3653"/>
                  </a:lnTo>
                  <a:lnTo>
                    <a:pt x="11702" y="3688"/>
                  </a:lnTo>
                  <a:lnTo>
                    <a:pt x="11507" y="3605"/>
                  </a:lnTo>
                  <a:lnTo>
                    <a:pt x="11223" y="3730"/>
                  </a:lnTo>
                  <a:lnTo>
                    <a:pt x="10971" y="3688"/>
                  </a:lnTo>
                  <a:lnTo>
                    <a:pt x="10772" y="3444"/>
                  </a:lnTo>
                  <a:lnTo>
                    <a:pt x="10658" y="3444"/>
                  </a:lnTo>
                  <a:lnTo>
                    <a:pt x="10377" y="3528"/>
                  </a:lnTo>
                  <a:lnTo>
                    <a:pt x="10235" y="3528"/>
                  </a:lnTo>
                  <a:lnTo>
                    <a:pt x="10093" y="3653"/>
                  </a:lnTo>
                  <a:lnTo>
                    <a:pt x="9950" y="3814"/>
                  </a:lnTo>
                  <a:lnTo>
                    <a:pt x="9357" y="4189"/>
                  </a:lnTo>
                  <a:lnTo>
                    <a:pt x="9048" y="4314"/>
                  </a:lnTo>
                  <a:lnTo>
                    <a:pt x="8650" y="4272"/>
                  </a:lnTo>
                  <a:lnTo>
                    <a:pt x="8536" y="4189"/>
                  </a:lnTo>
                  <a:lnTo>
                    <a:pt x="8621" y="4105"/>
                  </a:lnTo>
                  <a:lnTo>
                    <a:pt x="8369" y="4022"/>
                  </a:lnTo>
                  <a:lnTo>
                    <a:pt x="8284" y="4022"/>
                  </a:lnTo>
                  <a:lnTo>
                    <a:pt x="7886" y="3653"/>
                  </a:lnTo>
                  <a:lnTo>
                    <a:pt x="7857" y="3605"/>
                  </a:lnTo>
                  <a:lnTo>
                    <a:pt x="7548" y="3277"/>
                  </a:lnTo>
                  <a:lnTo>
                    <a:pt x="7434" y="3110"/>
                  </a:lnTo>
                  <a:lnTo>
                    <a:pt x="7463" y="3027"/>
                  </a:lnTo>
                  <a:lnTo>
                    <a:pt x="7434" y="2610"/>
                  </a:lnTo>
                  <a:lnTo>
                    <a:pt x="7377" y="2491"/>
                  </a:lnTo>
                  <a:lnTo>
                    <a:pt x="7235" y="2449"/>
                  </a:lnTo>
                  <a:lnTo>
                    <a:pt x="7207" y="2491"/>
                  </a:lnTo>
                  <a:lnTo>
                    <a:pt x="7069" y="2658"/>
                  </a:lnTo>
                  <a:lnTo>
                    <a:pt x="6926" y="2699"/>
                  </a:lnTo>
                  <a:lnTo>
                    <a:pt x="6841" y="2818"/>
                  </a:lnTo>
                  <a:lnTo>
                    <a:pt x="6841" y="2699"/>
                  </a:lnTo>
                  <a:lnTo>
                    <a:pt x="6556" y="2658"/>
                  </a:lnTo>
                  <a:lnTo>
                    <a:pt x="6418" y="2532"/>
                  </a:lnTo>
                  <a:lnTo>
                    <a:pt x="6276" y="2324"/>
                  </a:lnTo>
                  <a:lnTo>
                    <a:pt x="6276" y="2282"/>
                  </a:lnTo>
                  <a:lnTo>
                    <a:pt x="6247" y="2282"/>
                  </a:lnTo>
                  <a:lnTo>
                    <a:pt x="6276" y="2240"/>
                  </a:lnTo>
                  <a:lnTo>
                    <a:pt x="6304" y="2282"/>
                  </a:lnTo>
                  <a:lnTo>
                    <a:pt x="6304" y="2074"/>
                  </a:lnTo>
                  <a:lnTo>
                    <a:pt x="6361" y="1948"/>
                  </a:lnTo>
                  <a:lnTo>
                    <a:pt x="6276" y="1704"/>
                  </a:lnTo>
                  <a:lnTo>
                    <a:pt x="6247" y="1537"/>
                  </a:lnTo>
                  <a:lnTo>
                    <a:pt x="6247" y="1454"/>
                  </a:lnTo>
                  <a:lnTo>
                    <a:pt x="6162" y="1496"/>
                  </a:lnTo>
                  <a:lnTo>
                    <a:pt x="6048" y="1370"/>
                  </a:lnTo>
                  <a:lnTo>
                    <a:pt x="6020" y="1329"/>
                  </a:lnTo>
                  <a:lnTo>
                    <a:pt x="6048" y="1245"/>
                  </a:lnTo>
                  <a:lnTo>
                    <a:pt x="5963" y="995"/>
                  </a:lnTo>
                  <a:lnTo>
                    <a:pt x="5853" y="1120"/>
                  </a:lnTo>
                  <a:lnTo>
                    <a:pt x="5739" y="1245"/>
                  </a:lnTo>
                  <a:lnTo>
                    <a:pt x="5682" y="1370"/>
                  </a:lnTo>
                  <a:lnTo>
                    <a:pt x="5626" y="1329"/>
                  </a:lnTo>
                  <a:lnTo>
                    <a:pt x="5569" y="1370"/>
                  </a:lnTo>
                  <a:lnTo>
                    <a:pt x="5483" y="1329"/>
                  </a:lnTo>
                  <a:lnTo>
                    <a:pt x="5426" y="1537"/>
                  </a:lnTo>
                  <a:lnTo>
                    <a:pt x="5313" y="1704"/>
                  </a:lnTo>
                  <a:lnTo>
                    <a:pt x="4947" y="1740"/>
                  </a:lnTo>
                  <a:lnTo>
                    <a:pt x="4918" y="1579"/>
                  </a:lnTo>
                  <a:lnTo>
                    <a:pt x="4805" y="1579"/>
                  </a:lnTo>
                  <a:lnTo>
                    <a:pt x="4634" y="1496"/>
                  </a:lnTo>
                  <a:lnTo>
                    <a:pt x="4382" y="1704"/>
                  </a:lnTo>
                  <a:lnTo>
                    <a:pt x="4382" y="1907"/>
                  </a:lnTo>
                  <a:lnTo>
                    <a:pt x="4296" y="2074"/>
                  </a:lnTo>
                  <a:lnTo>
                    <a:pt x="4183" y="2115"/>
                  </a:lnTo>
                  <a:lnTo>
                    <a:pt x="4353" y="2658"/>
                  </a:lnTo>
                  <a:lnTo>
                    <a:pt x="4353" y="2860"/>
                  </a:lnTo>
                  <a:lnTo>
                    <a:pt x="4012" y="3152"/>
                  </a:lnTo>
                  <a:lnTo>
                    <a:pt x="3703" y="3444"/>
                  </a:lnTo>
                  <a:lnTo>
                    <a:pt x="3219" y="3605"/>
                  </a:lnTo>
                  <a:lnTo>
                    <a:pt x="3053" y="3528"/>
                  </a:lnTo>
                  <a:lnTo>
                    <a:pt x="2967" y="3277"/>
                  </a:lnTo>
                  <a:lnTo>
                    <a:pt x="2910" y="3319"/>
                  </a:lnTo>
                  <a:lnTo>
                    <a:pt x="2825" y="3236"/>
                  </a:lnTo>
                  <a:lnTo>
                    <a:pt x="2573" y="2860"/>
                  </a:lnTo>
                  <a:lnTo>
                    <a:pt x="2488" y="2658"/>
                  </a:lnTo>
                  <a:lnTo>
                    <a:pt x="2402" y="2282"/>
                  </a:lnTo>
                  <a:lnTo>
                    <a:pt x="2402" y="2074"/>
                  </a:lnTo>
                  <a:lnTo>
                    <a:pt x="2317" y="1948"/>
                  </a:lnTo>
                  <a:lnTo>
                    <a:pt x="2288" y="1662"/>
                  </a:lnTo>
                  <a:lnTo>
                    <a:pt x="2089" y="1662"/>
                  </a:lnTo>
                  <a:lnTo>
                    <a:pt x="2032" y="1496"/>
                  </a:lnTo>
                  <a:lnTo>
                    <a:pt x="1923" y="1662"/>
                  </a:lnTo>
                  <a:lnTo>
                    <a:pt x="2089" y="2074"/>
                  </a:lnTo>
                  <a:lnTo>
                    <a:pt x="1894" y="2532"/>
                  </a:lnTo>
                  <a:lnTo>
                    <a:pt x="1837" y="2610"/>
                  </a:lnTo>
                  <a:lnTo>
                    <a:pt x="1695" y="2491"/>
                  </a:lnTo>
                  <a:lnTo>
                    <a:pt x="1553" y="2491"/>
                  </a:lnTo>
                  <a:lnTo>
                    <a:pt x="1581" y="2658"/>
                  </a:lnTo>
                  <a:lnTo>
                    <a:pt x="1467" y="2902"/>
                  </a:lnTo>
                  <a:lnTo>
                    <a:pt x="1382" y="2944"/>
                  </a:lnTo>
                  <a:lnTo>
                    <a:pt x="1073" y="3069"/>
                  </a:lnTo>
                  <a:lnTo>
                    <a:pt x="963" y="3027"/>
                  </a:lnTo>
                  <a:lnTo>
                    <a:pt x="707" y="3486"/>
                  </a:lnTo>
                  <a:lnTo>
                    <a:pt x="679" y="3605"/>
                  </a:lnTo>
                  <a:lnTo>
                    <a:pt x="654" y="3653"/>
                  </a:lnTo>
                  <a:lnTo>
                    <a:pt x="455" y="3688"/>
                  </a:lnTo>
                  <a:lnTo>
                    <a:pt x="455" y="3730"/>
                  </a:lnTo>
                  <a:lnTo>
                    <a:pt x="654" y="3730"/>
                  </a:lnTo>
                  <a:lnTo>
                    <a:pt x="541" y="3814"/>
                  </a:lnTo>
                  <a:lnTo>
                    <a:pt x="541" y="4022"/>
                  </a:lnTo>
                  <a:lnTo>
                    <a:pt x="455" y="4189"/>
                  </a:lnTo>
                  <a:lnTo>
                    <a:pt x="455" y="4272"/>
                  </a:lnTo>
                  <a:lnTo>
                    <a:pt x="427" y="4648"/>
                  </a:lnTo>
                  <a:lnTo>
                    <a:pt x="370" y="4850"/>
                  </a:lnTo>
                  <a:lnTo>
                    <a:pt x="228" y="5101"/>
                  </a:lnTo>
                  <a:lnTo>
                    <a:pt x="285" y="5226"/>
                  </a:lnTo>
                  <a:lnTo>
                    <a:pt x="256" y="5267"/>
                  </a:lnTo>
                  <a:lnTo>
                    <a:pt x="398" y="5595"/>
                  </a:lnTo>
                  <a:lnTo>
                    <a:pt x="256" y="5887"/>
                  </a:lnTo>
                  <a:lnTo>
                    <a:pt x="256" y="6179"/>
                  </a:lnTo>
                  <a:lnTo>
                    <a:pt x="57" y="6471"/>
                  </a:lnTo>
                  <a:lnTo>
                    <a:pt x="114" y="6346"/>
                  </a:lnTo>
                  <a:lnTo>
                    <a:pt x="0" y="6549"/>
                  </a:lnTo>
                  <a:lnTo>
                    <a:pt x="28" y="6757"/>
                  </a:lnTo>
                  <a:lnTo>
                    <a:pt x="28" y="6715"/>
                  </a:lnTo>
                  <a:lnTo>
                    <a:pt x="114" y="6757"/>
                  </a:lnTo>
                  <a:lnTo>
                    <a:pt x="256" y="7174"/>
                  </a:lnTo>
                  <a:lnTo>
                    <a:pt x="256" y="7710"/>
                  </a:lnTo>
                  <a:lnTo>
                    <a:pt x="654" y="8372"/>
                  </a:lnTo>
                  <a:lnTo>
                    <a:pt x="935" y="8372"/>
                  </a:lnTo>
                  <a:lnTo>
                    <a:pt x="1244" y="8706"/>
                  </a:lnTo>
                  <a:lnTo>
                    <a:pt x="1467" y="9367"/>
                  </a:lnTo>
                  <a:lnTo>
                    <a:pt x="1496" y="9492"/>
                  </a:lnTo>
                  <a:lnTo>
                    <a:pt x="1695" y="9701"/>
                  </a:lnTo>
                  <a:lnTo>
                    <a:pt x="2260" y="9450"/>
                  </a:lnTo>
                  <a:lnTo>
                    <a:pt x="3053" y="9450"/>
                  </a:lnTo>
                  <a:lnTo>
                    <a:pt x="3166" y="9492"/>
                  </a:lnTo>
                  <a:lnTo>
                    <a:pt x="3219" y="9492"/>
                  </a:lnTo>
                  <a:lnTo>
                    <a:pt x="3589" y="9701"/>
                  </a:lnTo>
                  <a:lnTo>
                    <a:pt x="3760" y="9951"/>
                  </a:lnTo>
                  <a:lnTo>
                    <a:pt x="3898" y="10487"/>
                  </a:lnTo>
                  <a:lnTo>
                    <a:pt x="4012" y="10529"/>
                  </a:lnTo>
                  <a:lnTo>
                    <a:pt x="4154" y="10487"/>
                  </a:lnTo>
                  <a:lnTo>
                    <a:pt x="4524" y="10487"/>
                  </a:lnTo>
                  <a:lnTo>
                    <a:pt x="4776" y="10529"/>
                  </a:lnTo>
                  <a:lnTo>
                    <a:pt x="5032" y="10654"/>
                  </a:lnTo>
                  <a:lnTo>
                    <a:pt x="5174" y="10946"/>
                  </a:lnTo>
                  <a:lnTo>
                    <a:pt x="5341" y="11155"/>
                  </a:lnTo>
                  <a:lnTo>
                    <a:pt x="5626" y="11733"/>
                  </a:lnTo>
                  <a:lnTo>
                    <a:pt x="5626" y="11858"/>
                  </a:lnTo>
                  <a:lnTo>
                    <a:pt x="5711" y="11899"/>
                  </a:lnTo>
                  <a:lnTo>
                    <a:pt x="5768" y="11899"/>
                  </a:lnTo>
                  <a:lnTo>
                    <a:pt x="5906" y="12066"/>
                  </a:lnTo>
                  <a:lnTo>
                    <a:pt x="6048" y="12269"/>
                  </a:lnTo>
                  <a:lnTo>
                    <a:pt x="6247" y="12436"/>
                  </a:lnTo>
                  <a:lnTo>
                    <a:pt x="6613" y="12811"/>
                  </a:lnTo>
                  <a:lnTo>
                    <a:pt x="6756" y="13061"/>
                  </a:lnTo>
                  <a:lnTo>
                    <a:pt x="6926" y="13180"/>
                  </a:lnTo>
                  <a:lnTo>
                    <a:pt x="7097" y="13222"/>
                  </a:lnTo>
                  <a:lnTo>
                    <a:pt x="7292" y="13222"/>
                  </a:lnTo>
                  <a:lnTo>
                    <a:pt x="7377" y="13306"/>
                  </a:lnTo>
                  <a:lnTo>
                    <a:pt x="7463" y="13222"/>
                  </a:lnTo>
                  <a:lnTo>
                    <a:pt x="7548" y="13264"/>
                  </a:lnTo>
                  <a:lnTo>
                    <a:pt x="7776" y="13598"/>
                  </a:lnTo>
                  <a:lnTo>
                    <a:pt x="7999" y="13973"/>
                  </a:lnTo>
                  <a:lnTo>
                    <a:pt x="8227" y="14259"/>
                  </a:lnTo>
                  <a:lnTo>
                    <a:pt x="8284" y="14468"/>
                  </a:lnTo>
                  <a:lnTo>
                    <a:pt x="8764" y="14885"/>
                  </a:lnTo>
                  <a:lnTo>
                    <a:pt x="8934" y="15129"/>
                  </a:lnTo>
                  <a:lnTo>
                    <a:pt x="9357" y="15171"/>
                  </a:lnTo>
                  <a:lnTo>
                    <a:pt x="9414" y="15212"/>
                  </a:lnTo>
                  <a:lnTo>
                    <a:pt x="9585" y="15463"/>
                  </a:lnTo>
                  <a:lnTo>
                    <a:pt x="9727" y="15713"/>
                  </a:lnTo>
                  <a:lnTo>
                    <a:pt x="10121" y="15796"/>
                  </a:lnTo>
                  <a:lnTo>
                    <a:pt x="10178" y="15796"/>
                  </a:lnTo>
                  <a:lnTo>
                    <a:pt x="10292" y="15588"/>
                  </a:lnTo>
                  <a:lnTo>
                    <a:pt x="10772" y="15629"/>
                  </a:lnTo>
                  <a:lnTo>
                    <a:pt x="11166" y="15588"/>
                  </a:lnTo>
                  <a:lnTo>
                    <a:pt x="11308" y="15629"/>
                  </a:lnTo>
                  <a:lnTo>
                    <a:pt x="11902" y="15963"/>
                  </a:lnTo>
                  <a:lnTo>
                    <a:pt x="12410" y="16416"/>
                  </a:lnTo>
                  <a:lnTo>
                    <a:pt x="12780" y="16958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58" name="Freeform 125"/>
            <p:cNvSpPr/>
            <p:nvPr/>
          </p:nvSpPr>
          <p:spPr>
            <a:xfrm>
              <a:off x="3958182" y="5877773"/>
              <a:ext cx="12701" cy="12701"/>
            </a:xfrm>
            <a:prstGeom prst="rect">
              <a:avLst/>
            </a:pr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59" name="Freeform 126"/>
            <p:cNvSpPr/>
            <p:nvPr/>
          </p:nvSpPr>
          <p:spPr>
            <a:xfrm>
              <a:off x="2512071" y="6458761"/>
              <a:ext cx="58045" cy="6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458"/>
                  </a:moveTo>
                  <a:lnTo>
                    <a:pt x="4491" y="13464"/>
                  </a:lnTo>
                  <a:lnTo>
                    <a:pt x="8234" y="18210"/>
                  </a:lnTo>
                  <a:lnTo>
                    <a:pt x="10479" y="20244"/>
                  </a:lnTo>
                  <a:lnTo>
                    <a:pt x="17857" y="21600"/>
                  </a:lnTo>
                  <a:lnTo>
                    <a:pt x="21600" y="18210"/>
                  </a:lnTo>
                  <a:lnTo>
                    <a:pt x="21600" y="9492"/>
                  </a:lnTo>
                  <a:lnTo>
                    <a:pt x="20851" y="7458"/>
                  </a:lnTo>
                  <a:lnTo>
                    <a:pt x="13473" y="2712"/>
                  </a:lnTo>
                  <a:lnTo>
                    <a:pt x="11976" y="3390"/>
                  </a:lnTo>
                  <a:lnTo>
                    <a:pt x="8234" y="2034"/>
                  </a:lnTo>
                  <a:lnTo>
                    <a:pt x="3743" y="0"/>
                  </a:lnTo>
                  <a:lnTo>
                    <a:pt x="1604" y="678"/>
                  </a:lnTo>
                  <a:lnTo>
                    <a:pt x="0" y="7458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0" name="Freeform 127"/>
            <p:cNvSpPr/>
            <p:nvPr/>
          </p:nvSpPr>
          <p:spPr>
            <a:xfrm>
              <a:off x="3918374" y="5398573"/>
              <a:ext cx="37758" cy="5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64" y="17255"/>
                  </a:moveTo>
                  <a:lnTo>
                    <a:pt x="13745" y="21600"/>
                  </a:lnTo>
                  <a:lnTo>
                    <a:pt x="17018" y="18993"/>
                  </a:lnTo>
                  <a:lnTo>
                    <a:pt x="16036" y="13034"/>
                  </a:lnTo>
                  <a:lnTo>
                    <a:pt x="21600" y="10428"/>
                  </a:lnTo>
                  <a:lnTo>
                    <a:pt x="17018" y="9559"/>
                  </a:lnTo>
                  <a:lnTo>
                    <a:pt x="16036" y="0"/>
                  </a:lnTo>
                  <a:lnTo>
                    <a:pt x="4582" y="869"/>
                  </a:lnTo>
                  <a:lnTo>
                    <a:pt x="0" y="8690"/>
                  </a:lnTo>
                  <a:lnTo>
                    <a:pt x="3436" y="14772"/>
                  </a:lnTo>
                  <a:lnTo>
                    <a:pt x="5727" y="16386"/>
                  </a:lnTo>
                  <a:lnTo>
                    <a:pt x="9164" y="17255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1" name="Freeform 128"/>
            <p:cNvSpPr/>
            <p:nvPr/>
          </p:nvSpPr>
          <p:spPr>
            <a:xfrm>
              <a:off x="3870187" y="5360529"/>
              <a:ext cx="36483" cy="30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15" y="18900"/>
                  </a:moveTo>
                  <a:lnTo>
                    <a:pt x="0" y="8723"/>
                  </a:lnTo>
                  <a:lnTo>
                    <a:pt x="0" y="7269"/>
                  </a:lnTo>
                  <a:lnTo>
                    <a:pt x="3629" y="0"/>
                  </a:lnTo>
                  <a:lnTo>
                    <a:pt x="21600" y="1454"/>
                  </a:lnTo>
                  <a:lnTo>
                    <a:pt x="21600" y="21600"/>
                  </a:lnTo>
                  <a:lnTo>
                    <a:pt x="14515" y="189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2" name="Freeform 129"/>
            <p:cNvSpPr/>
            <p:nvPr/>
          </p:nvSpPr>
          <p:spPr>
            <a:xfrm>
              <a:off x="3937394" y="5456909"/>
              <a:ext cx="30147" cy="37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38" y="6873"/>
                  </a:moveTo>
                  <a:lnTo>
                    <a:pt x="21600" y="15873"/>
                  </a:lnTo>
                  <a:lnTo>
                    <a:pt x="21600" y="21600"/>
                  </a:lnTo>
                  <a:lnTo>
                    <a:pt x="12877" y="21600"/>
                  </a:lnTo>
                  <a:lnTo>
                    <a:pt x="5608" y="15873"/>
                  </a:lnTo>
                  <a:lnTo>
                    <a:pt x="0" y="10309"/>
                  </a:lnTo>
                  <a:lnTo>
                    <a:pt x="4362" y="4582"/>
                  </a:lnTo>
                  <a:lnTo>
                    <a:pt x="5608" y="2291"/>
                  </a:lnTo>
                  <a:lnTo>
                    <a:pt x="7269" y="0"/>
                  </a:lnTo>
                  <a:lnTo>
                    <a:pt x="11423" y="2291"/>
                  </a:lnTo>
                  <a:lnTo>
                    <a:pt x="7269" y="4582"/>
                  </a:lnTo>
                  <a:lnTo>
                    <a:pt x="14331" y="8018"/>
                  </a:lnTo>
                  <a:lnTo>
                    <a:pt x="17238" y="6873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3" name="Freeform 130"/>
            <p:cNvSpPr/>
            <p:nvPr/>
          </p:nvSpPr>
          <p:spPr>
            <a:xfrm>
              <a:off x="2676922" y="5758732"/>
              <a:ext cx="44095" cy="3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2" y="20160"/>
                  </a:moveTo>
                  <a:lnTo>
                    <a:pt x="21600" y="10080"/>
                  </a:lnTo>
                  <a:lnTo>
                    <a:pt x="13694" y="7200"/>
                  </a:lnTo>
                  <a:lnTo>
                    <a:pt x="11859" y="8640"/>
                  </a:lnTo>
                  <a:lnTo>
                    <a:pt x="6918" y="0"/>
                  </a:lnTo>
                  <a:lnTo>
                    <a:pt x="2965" y="1646"/>
                  </a:lnTo>
                  <a:lnTo>
                    <a:pt x="0" y="5760"/>
                  </a:lnTo>
                  <a:lnTo>
                    <a:pt x="0" y="7200"/>
                  </a:lnTo>
                  <a:lnTo>
                    <a:pt x="2965" y="15840"/>
                  </a:lnTo>
                  <a:lnTo>
                    <a:pt x="10871" y="14400"/>
                  </a:lnTo>
                  <a:lnTo>
                    <a:pt x="10871" y="15840"/>
                  </a:lnTo>
                  <a:lnTo>
                    <a:pt x="13694" y="14400"/>
                  </a:lnTo>
                  <a:lnTo>
                    <a:pt x="18635" y="21600"/>
                  </a:lnTo>
                  <a:lnTo>
                    <a:pt x="20612" y="2016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4" name="Freeform 131"/>
            <p:cNvSpPr/>
            <p:nvPr/>
          </p:nvSpPr>
          <p:spPr>
            <a:xfrm>
              <a:off x="2562794" y="5730834"/>
              <a:ext cx="27615" cy="27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47" y="0"/>
                  </a:moveTo>
                  <a:lnTo>
                    <a:pt x="13806" y="9353"/>
                  </a:lnTo>
                  <a:lnTo>
                    <a:pt x="20041" y="18705"/>
                  </a:lnTo>
                  <a:lnTo>
                    <a:pt x="21600" y="21600"/>
                  </a:lnTo>
                  <a:lnTo>
                    <a:pt x="4454" y="15588"/>
                  </a:lnTo>
                  <a:lnTo>
                    <a:pt x="2895" y="3118"/>
                  </a:lnTo>
                  <a:lnTo>
                    <a:pt x="0" y="0"/>
                  </a:lnTo>
                  <a:lnTo>
                    <a:pt x="12247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5" name="Freeform 132"/>
            <p:cNvSpPr/>
            <p:nvPr/>
          </p:nvSpPr>
          <p:spPr>
            <a:xfrm>
              <a:off x="4056595" y="5217227"/>
              <a:ext cx="23808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30" y="21600"/>
                  </a:moveTo>
                  <a:lnTo>
                    <a:pt x="18217" y="12600"/>
                  </a:lnTo>
                  <a:lnTo>
                    <a:pt x="21600" y="3600"/>
                  </a:lnTo>
                  <a:lnTo>
                    <a:pt x="9108" y="0"/>
                  </a:lnTo>
                  <a:lnTo>
                    <a:pt x="0" y="12600"/>
                  </a:lnTo>
                  <a:lnTo>
                    <a:pt x="1093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6" name="Freeform 133"/>
            <p:cNvSpPr/>
            <p:nvPr/>
          </p:nvSpPr>
          <p:spPr>
            <a:xfrm>
              <a:off x="3094121" y="5273027"/>
              <a:ext cx="20004" cy="1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120" y="19200"/>
                  </a:lnTo>
                  <a:lnTo>
                    <a:pt x="21600" y="7200"/>
                  </a:lnTo>
                  <a:lnTo>
                    <a:pt x="10800" y="0"/>
                  </a:lnTo>
                  <a:lnTo>
                    <a:pt x="0" y="720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7" name="Freeform 134"/>
            <p:cNvSpPr/>
            <p:nvPr/>
          </p:nvSpPr>
          <p:spPr>
            <a:xfrm>
              <a:off x="3748451" y="5360529"/>
              <a:ext cx="23807" cy="1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7" y="8100"/>
                  </a:moveTo>
                  <a:lnTo>
                    <a:pt x="21600" y="18900"/>
                  </a:lnTo>
                  <a:lnTo>
                    <a:pt x="21600" y="21600"/>
                  </a:lnTo>
                  <a:lnTo>
                    <a:pt x="12752" y="18900"/>
                  </a:lnTo>
                  <a:lnTo>
                    <a:pt x="1822" y="13500"/>
                  </a:lnTo>
                  <a:lnTo>
                    <a:pt x="0" y="0"/>
                  </a:lnTo>
                  <a:lnTo>
                    <a:pt x="14313" y="0"/>
                  </a:lnTo>
                  <a:lnTo>
                    <a:pt x="17957" y="81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8" name="Freeform 135"/>
            <p:cNvSpPr/>
            <p:nvPr/>
          </p:nvSpPr>
          <p:spPr>
            <a:xfrm>
              <a:off x="2747776" y="5786632"/>
              <a:ext cx="12701" cy="37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4582"/>
                  </a:moveTo>
                  <a:lnTo>
                    <a:pt x="21600" y="2291"/>
                  </a:lnTo>
                  <a:lnTo>
                    <a:pt x="21600" y="0"/>
                  </a:lnTo>
                  <a:lnTo>
                    <a:pt x="0" y="5727"/>
                  </a:lnTo>
                  <a:lnTo>
                    <a:pt x="18000" y="21600"/>
                  </a:lnTo>
                  <a:lnTo>
                    <a:pt x="18000" y="10145"/>
                  </a:lnTo>
                  <a:lnTo>
                    <a:pt x="14400" y="4582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69" name="Freeform 136"/>
            <p:cNvSpPr/>
            <p:nvPr/>
          </p:nvSpPr>
          <p:spPr>
            <a:xfrm>
              <a:off x="2700855" y="5713078"/>
              <a:ext cx="12701" cy="2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1" y="21600"/>
                  </a:moveTo>
                  <a:lnTo>
                    <a:pt x="21600" y="19611"/>
                  </a:lnTo>
                  <a:lnTo>
                    <a:pt x="6849" y="0"/>
                  </a:lnTo>
                  <a:lnTo>
                    <a:pt x="0" y="7674"/>
                  </a:lnTo>
                  <a:lnTo>
                    <a:pt x="3161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70" name="Freeform 137"/>
            <p:cNvSpPr/>
            <p:nvPr/>
          </p:nvSpPr>
          <p:spPr>
            <a:xfrm>
              <a:off x="2153895" y="7092224"/>
              <a:ext cx="18724" cy="1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21600"/>
                  </a:moveTo>
                  <a:lnTo>
                    <a:pt x="21600" y="13500"/>
                  </a:lnTo>
                  <a:lnTo>
                    <a:pt x="14400" y="0"/>
                  </a:lnTo>
                  <a:lnTo>
                    <a:pt x="0" y="5400"/>
                  </a:lnTo>
                  <a:lnTo>
                    <a:pt x="720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71" name="Freeform 138"/>
            <p:cNvSpPr/>
            <p:nvPr/>
          </p:nvSpPr>
          <p:spPr>
            <a:xfrm>
              <a:off x="3653190" y="5377016"/>
              <a:ext cx="12701" cy="16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88" y="21600"/>
                  </a:moveTo>
                  <a:lnTo>
                    <a:pt x="21600" y="0"/>
                  </a:lnTo>
                  <a:lnTo>
                    <a:pt x="0" y="8100"/>
                  </a:lnTo>
                  <a:lnTo>
                    <a:pt x="4447" y="21600"/>
                  </a:lnTo>
                  <a:lnTo>
                    <a:pt x="17788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72" name="Freeform 139"/>
            <p:cNvSpPr/>
            <p:nvPr/>
          </p:nvSpPr>
          <p:spPr>
            <a:xfrm>
              <a:off x="3992395" y="5321216"/>
              <a:ext cx="12701" cy="1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200" y="12343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73" name="Freeform 140"/>
            <p:cNvSpPr/>
            <p:nvPr/>
          </p:nvSpPr>
          <p:spPr>
            <a:xfrm>
              <a:off x="2761715" y="580421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grpSp>
          <p:nvGrpSpPr>
            <p:cNvPr id="776" name="Freeform 141"/>
            <p:cNvGrpSpPr/>
            <p:nvPr/>
          </p:nvGrpSpPr>
          <p:grpSpPr>
            <a:xfrm>
              <a:off x="2757290" y="5798096"/>
              <a:ext cx="12702" cy="4658"/>
              <a:chOff x="0" y="0"/>
              <a:chExt cx="12700" cy="4656"/>
            </a:xfrm>
          </p:grpSpPr>
          <p:sp>
            <p:nvSpPr>
              <p:cNvPr id="774" name="Linea"/>
              <p:cNvSpPr/>
              <p:nvPr/>
            </p:nvSpPr>
            <p:spPr>
              <a:xfrm>
                <a:off x="-1" y="0"/>
                <a:ext cx="12702" cy="4657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775" name="Linea"/>
              <p:cNvSpPr/>
              <p:nvPr/>
            </p:nvSpPr>
            <p:spPr>
              <a:xfrm flipH="1" flipV="1">
                <a:off x="0" y="-1"/>
                <a:ext cx="12701" cy="4658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</p:grpSp>
        <p:sp>
          <p:nvSpPr>
            <p:cNvPr id="777" name="Freeform 142"/>
            <p:cNvSpPr/>
            <p:nvPr/>
          </p:nvSpPr>
          <p:spPr>
            <a:xfrm>
              <a:off x="4031043" y="654863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78" name="Freeform 143"/>
            <p:cNvSpPr/>
            <p:nvPr/>
          </p:nvSpPr>
          <p:spPr>
            <a:xfrm>
              <a:off x="4015848" y="53020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79" name="Freeform 144"/>
            <p:cNvSpPr/>
            <p:nvPr/>
          </p:nvSpPr>
          <p:spPr>
            <a:xfrm>
              <a:off x="4264561" y="4376433"/>
              <a:ext cx="746615" cy="1404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69" y="6401"/>
                  </a:moveTo>
                  <a:lnTo>
                    <a:pt x="19577" y="6830"/>
                  </a:lnTo>
                  <a:lnTo>
                    <a:pt x="20152" y="7047"/>
                  </a:lnTo>
                  <a:lnTo>
                    <a:pt x="20967" y="7197"/>
                  </a:lnTo>
                  <a:lnTo>
                    <a:pt x="20851" y="7321"/>
                  </a:lnTo>
                  <a:lnTo>
                    <a:pt x="20385" y="7967"/>
                  </a:lnTo>
                  <a:lnTo>
                    <a:pt x="20268" y="8245"/>
                  </a:lnTo>
                  <a:lnTo>
                    <a:pt x="20268" y="8675"/>
                  </a:lnTo>
                  <a:lnTo>
                    <a:pt x="20734" y="8984"/>
                  </a:lnTo>
                  <a:lnTo>
                    <a:pt x="20793" y="9196"/>
                  </a:lnTo>
                  <a:lnTo>
                    <a:pt x="20385" y="9878"/>
                  </a:lnTo>
                  <a:lnTo>
                    <a:pt x="20443" y="10214"/>
                  </a:lnTo>
                  <a:lnTo>
                    <a:pt x="20676" y="10276"/>
                  </a:lnTo>
                  <a:lnTo>
                    <a:pt x="20676" y="10307"/>
                  </a:lnTo>
                  <a:lnTo>
                    <a:pt x="20734" y="10554"/>
                  </a:lnTo>
                  <a:lnTo>
                    <a:pt x="21375" y="10798"/>
                  </a:lnTo>
                  <a:lnTo>
                    <a:pt x="21600" y="10829"/>
                  </a:lnTo>
                  <a:lnTo>
                    <a:pt x="21200" y="11015"/>
                  </a:lnTo>
                  <a:lnTo>
                    <a:pt x="21084" y="11107"/>
                  </a:lnTo>
                  <a:lnTo>
                    <a:pt x="21026" y="11231"/>
                  </a:lnTo>
                  <a:lnTo>
                    <a:pt x="21084" y="11475"/>
                  </a:lnTo>
                  <a:lnTo>
                    <a:pt x="20967" y="11598"/>
                  </a:lnTo>
                  <a:lnTo>
                    <a:pt x="20152" y="12120"/>
                  </a:lnTo>
                  <a:lnTo>
                    <a:pt x="20043" y="12001"/>
                  </a:lnTo>
                  <a:lnTo>
                    <a:pt x="19403" y="11846"/>
                  </a:lnTo>
                  <a:lnTo>
                    <a:pt x="19169" y="11970"/>
                  </a:lnTo>
                  <a:lnTo>
                    <a:pt x="18878" y="11877"/>
                  </a:lnTo>
                  <a:lnTo>
                    <a:pt x="18595" y="11691"/>
                  </a:lnTo>
                  <a:lnTo>
                    <a:pt x="18537" y="11691"/>
                  </a:lnTo>
                  <a:lnTo>
                    <a:pt x="17372" y="11753"/>
                  </a:lnTo>
                  <a:lnTo>
                    <a:pt x="17147" y="11815"/>
                  </a:lnTo>
                  <a:lnTo>
                    <a:pt x="16389" y="11970"/>
                  </a:lnTo>
                  <a:lnTo>
                    <a:pt x="16048" y="12028"/>
                  </a:lnTo>
                  <a:lnTo>
                    <a:pt x="14825" y="12399"/>
                  </a:lnTo>
                  <a:lnTo>
                    <a:pt x="14483" y="12554"/>
                  </a:lnTo>
                  <a:lnTo>
                    <a:pt x="13434" y="12859"/>
                  </a:lnTo>
                  <a:lnTo>
                    <a:pt x="13151" y="13138"/>
                  </a:lnTo>
                  <a:lnTo>
                    <a:pt x="12918" y="13324"/>
                  </a:lnTo>
                  <a:lnTo>
                    <a:pt x="12918" y="13355"/>
                  </a:lnTo>
                  <a:lnTo>
                    <a:pt x="12744" y="13598"/>
                  </a:lnTo>
                  <a:lnTo>
                    <a:pt x="12569" y="13722"/>
                  </a:lnTo>
                  <a:lnTo>
                    <a:pt x="12394" y="13877"/>
                  </a:lnTo>
                  <a:lnTo>
                    <a:pt x="12627" y="14062"/>
                  </a:lnTo>
                  <a:lnTo>
                    <a:pt x="12744" y="14186"/>
                  </a:lnTo>
                  <a:lnTo>
                    <a:pt x="12744" y="14584"/>
                  </a:lnTo>
                  <a:lnTo>
                    <a:pt x="12802" y="14894"/>
                  </a:lnTo>
                  <a:lnTo>
                    <a:pt x="12860" y="15044"/>
                  </a:lnTo>
                  <a:lnTo>
                    <a:pt x="12918" y="15354"/>
                  </a:lnTo>
                  <a:lnTo>
                    <a:pt x="13035" y="15907"/>
                  </a:lnTo>
                  <a:lnTo>
                    <a:pt x="13093" y="16217"/>
                  </a:lnTo>
                  <a:lnTo>
                    <a:pt x="12918" y="16646"/>
                  </a:lnTo>
                  <a:lnTo>
                    <a:pt x="12860" y="16677"/>
                  </a:lnTo>
                  <a:lnTo>
                    <a:pt x="12569" y="16893"/>
                  </a:lnTo>
                  <a:lnTo>
                    <a:pt x="12219" y="17106"/>
                  </a:lnTo>
                  <a:lnTo>
                    <a:pt x="11761" y="17353"/>
                  </a:lnTo>
                  <a:lnTo>
                    <a:pt x="11179" y="17539"/>
                  </a:lnTo>
                  <a:lnTo>
                    <a:pt x="9905" y="17813"/>
                  </a:lnTo>
                  <a:lnTo>
                    <a:pt x="9556" y="17937"/>
                  </a:lnTo>
                  <a:lnTo>
                    <a:pt x="9497" y="17968"/>
                  </a:lnTo>
                  <a:lnTo>
                    <a:pt x="8981" y="18371"/>
                  </a:lnTo>
                  <a:lnTo>
                    <a:pt x="8399" y="18800"/>
                  </a:lnTo>
                  <a:lnTo>
                    <a:pt x="8282" y="18862"/>
                  </a:lnTo>
                  <a:lnTo>
                    <a:pt x="8174" y="18955"/>
                  </a:lnTo>
                  <a:lnTo>
                    <a:pt x="7708" y="19229"/>
                  </a:lnTo>
                  <a:lnTo>
                    <a:pt x="7358" y="19539"/>
                  </a:lnTo>
                  <a:lnTo>
                    <a:pt x="7300" y="19663"/>
                  </a:lnTo>
                  <a:lnTo>
                    <a:pt x="6950" y="20583"/>
                  </a:lnTo>
                  <a:lnTo>
                    <a:pt x="6834" y="20799"/>
                  </a:lnTo>
                  <a:lnTo>
                    <a:pt x="6667" y="20985"/>
                  </a:lnTo>
                  <a:lnTo>
                    <a:pt x="6026" y="21476"/>
                  </a:lnTo>
                  <a:lnTo>
                    <a:pt x="5161" y="21569"/>
                  </a:lnTo>
                  <a:lnTo>
                    <a:pt x="4753" y="21569"/>
                  </a:lnTo>
                  <a:lnTo>
                    <a:pt x="4403" y="21538"/>
                  </a:lnTo>
                  <a:lnTo>
                    <a:pt x="3654" y="21476"/>
                  </a:lnTo>
                  <a:lnTo>
                    <a:pt x="2847" y="21569"/>
                  </a:lnTo>
                  <a:lnTo>
                    <a:pt x="2439" y="21569"/>
                  </a:lnTo>
                  <a:lnTo>
                    <a:pt x="1973" y="21600"/>
                  </a:lnTo>
                  <a:lnTo>
                    <a:pt x="1565" y="21476"/>
                  </a:lnTo>
                  <a:lnTo>
                    <a:pt x="1390" y="21476"/>
                  </a:lnTo>
                  <a:lnTo>
                    <a:pt x="874" y="21259"/>
                  </a:lnTo>
                  <a:lnTo>
                    <a:pt x="757" y="21259"/>
                  </a:lnTo>
                  <a:lnTo>
                    <a:pt x="233" y="20861"/>
                  </a:lnTo>
                  <a:lnTo>
                    <a:pt x="67" y="20614"/>
                  </a:lnTo>
                  <a:lnTo>
                    <a:pt x="350" y="20463"/>
                  </a:lnTo>
                  <a:lnTo>
                    <a:pt x="291" y="20184"/>
                  </a:lnTo>
                  <a:lnTo>
                    <a:pt x="233" y="20092"/>
                  </a:lnTo>
                  <a:lnTo>
                    <a:pt x="0" y="19875"/>
                  </a:lnTo>
                  <a:lnTo>
                    <a:pt x="291" y="19570"/>
                  </a:lnTo>
                  <a:lnTo>
                    <a:pt x="291" y="19384"/>
                  </a:lnTo>
                  <a:lnTo>
                    <a:pt x="233" y="19167"/>
                  </a:lnTo>
                  <a:lnTo>
                    <a:pt x="67" y="18800"/>
                  </a:lnTo>
                  <a:lnTo>
                    <a:pt x="117" y="18521"/>
                  </a:lnTo>
                  <a:lnTo>
                    <a:pt x="816" y="18371"/>
                  </a:lnTo>
                  <a:lnTo>
                    <a:pt x="1224" y="18340"/>
                  </a:lnTo>
                  <a:lnTo>
                    <a:pt x="1681" y="18247"/>
                  </a:lnTo>
                  <a:lnTo>
                    <a:pt x="1914" y="18154"/>
                  </a:lnTo>
                  <a:lnTo>
                    <a:pt x="2555" y="17844"/>
                  </a:lnTo>
                  <a:lnTo>
                    <a:pt x="2722" y="17752"/>
                  </a:lnTo>
                  <a:lnTo>
                    <a:pt x="2780" y="17477"/>
                  </a:lnTo>
                  <a:lnTo>
                    <a:pt x="2955" y="17230"/>
                  </a:lnTo>
                  <a:lnTo>
                    <a:pt x="3246" y="16951"/>
                  </a:lnTo>
                  <a:lnTo>
                    <a:pt x="3363" y="16739"/>
                  </a:lnTo>
                  <a:lnTo>
                    <a:pt x="3887" y="16217"/>
                  </a:lnTo>
                  <a:lnTo>
                    <a:pt x="3945" y="15876"/>
                  </a:lnTo>
                  <a:lnTo>
                    <a:pt x="4170" y="15509"/>
                  </a:lnTo>
                  <a:lnTo>
                    <a:pt x="3771" y="15292"/>
                  </a:lnTo>
                  <a:lnTo>
                    <a:pt x="3130" y="14921"/>
                  </a:lnTo>
                  <a:lnTo>
                    <a:pt x="2722" y="14739"/>
                  </a:lnTo>
                  <a:lnTo>
                    <a:pt x="3071" y="14337"/>
                  </a:lnTo>
                  <a:lnTo>
                    <a:pt x="3305" y="14275"/>
                  </a:lnTo>
                  <a:lnTo>
                    <a:pt x="3829" y="14186"/>
                  </a:lnTo>
                  <a:lnTo>
                    <a:pt x="4578" y="14000"/>
                  </a:lnTo>
                  <a:lnTo>
                    <a:pt x="4578" y="13938"/>
                  </a:lnTo>
                  <a:lnTo>
                    <a:pt x="4986" y="13753"/>
                  </a:lnTo>
                  <a:lnTo>
                    <a:pt x="5677" y="13722"/>
                  </a:lnTo>
                  <a:lnTo>
                    <a:pt x="6085" y="13784"/>
                  </a:lnTo>
                  <a:lnTo>
                    <a:pt x="6667" y="13846"/>
                  </a:lnTo>
                  <a:lnTo>
                    <a:pt x="6834" y="13784"/>
                  </a:lnTo>
                  <a:lnTo>
                    <a:pt x="6834" y="13846"/>
                  </a:lnTo>
                  <a:lnTo>
                    <a:pt x="7125" y="13753"/>
                  </a:lnTo>
                  <a:lnTo>
                    <a:pt x="7649" y="13447"/>
                  </a:lnTo>
                  <a:lnTo>
                    <a:pt x="7999" y="12921"/>
                  </a:lnTo>
                  <a:lnTo>
                    <a:pt x="8174" y="12554"/>
                  </a:lnTo>
                  <a:lnTo>
                    <a:pt x="8107" y="11815"/>
                  </a:lnTo>
                  <a:lnTo>
                    <a:pt x="7941" y="11722"/>
                  </a:lnTo>
                  <a:lnTo>
                    <a:pt x="7883" y="11691"/>
                  </a:lnTo>
                  <a:lnTo>
                    <a:pt x="7883" y="11722"/>
                  </a:lnTo>
                  <a:lnTo>
                    <a:pt x="7708" y="11722"/>
                  </a:lnTo>
                  <a:lnTo>
                    <a:pt x="7300" y="11598"/>
                  </a:lnTo>
                  <a:lnTo>
                    <a:pt x="7125" y="11382"/>
                  </a:lnTo>
                  <a:lnTo>
                    <a:pt x="6834" y="11076"/>
                  </a:lnTo>
                  <a:lnTo>
                    <a:pt x="6551" y="10891"/>
                  </a:lnTo>
                  <a:lnTo>
                    <a:pt x="6376" y="10643"/>
                  </a:lnTo>
                  <a:lnTo>
                    <a:pt x="5968" y="9630"/>
                  </a:lnTo>
                  <a:lnTo>
                    <a:pt x="5968" y="9258"/>
                  </a:lnTo>
                  <a:lnTo>
                    <a:pt x="5852" y="8953"/>
                  </a:lnTo>
                  <a:lnTo>
                    <a:pt x="5852" y="8613"/>
                  </a:lnTo>
                  <a:lnTo>
                    <a:pt x="5793" y="8369"/>
                  </a:lnTo>
                  <a:lnTo>
                    <a:pt x="5677" y="7936"/>
                  </a:lnTo>
                  <a:lnTo>
                    <a:pt x="5394" y="7352"/>
                  </a:lnTo>
                  <a:lnTo>
                    <a:pt x="4986" y="6768"/>
                  </a:lnTo>
                  <a:lnTo>
                    <a:pt x="4695" y="6582"/>
                  </a:lnTo>
                  <a:lnTo>
                    <a:pt x="4403" y="6246"/>
                  </a:lnTo>
                  <a:lnTo>
                    <a:pt x="3829" y="5874"/>
                  </a:lnTo>
                  <a:lnTo>
                    <a:pt x="3596" y="5874"/>
                  </a:lnTo>
                  <a:lnTo>
                    <a:pt x="3596" y="5812"/>
                  </a:lnTo>
                  <a:lnTo>
                    <a:pt x="3246" y="5476"/>
                  </a:lnTo>
                  <a:lnTo>
                    <a:pt x="3130" y="5321"/>
                  </a:lnTo>
                  <a:lnTo>
                    <a:pt x="2780" y="4614"/>
                  </a:lnTo>
                  <a:lnTo>
                    <a:pt x="2672" y="4552"/>
                  </a:lnTo>
                  <a:lnTo>
                    <a:pt x="2497" y="4308"/>
                  </a:lnTo>
                  <a:lnTo>
                    <a:pt x="2497" y="3999"/>
                  </a:lnTo>
                  <a:lnTo>
                    <a:pt x="2439" y="3875"/>
                  </a:lnTo>
                  <a:lnTo>
                    <a:pt x="2381" y="3720"/>
                  </a:lnTo>
                  <a:lnTo>
                    <a:pt x="2148" y="3136"/>
                  </a:lnTo>
                  <a:lnTo>
                    <a:pt x="1973" y="2950"/>
                  </a:lnTo>
                  <a:lnTo>
                    <a:pt x="2206" y="2769"/>
                  </a:lnTo>
                  <a:lnTo>
                    <a:pt x="2206" y="2676"/>
                  </a:lnTo>
                  <a:lnTo>
                    <a:pt x="1914" y="2274"/>
                  </a:lnTo>
                  <a:lnTo>
                    <a:pt x="1740" y="2123"/>
                  </a:lnTo>
                  <a:lnTo>
                    <a:pt x="1973" y="1937"/>
                  </a:lnTo>
                  <a:lnTo>
                    <a:pt x="2031" y="1721"/>
                  </a:lnTo>
                  <a:lnTo>
                    <a:pt x="2206" y="1690"/>
                  </a:lnTo>
                  <a:lnTo>
                    <a:pt x="2672" y="1385"/>
                  </a:lnTo>
                  <a:lnTo>
                    <a:pt x="3071" y="1385"/>
                  </a:lnTo>
                  <a:lnTo>
                    <a:pt x="3305" y="1504"/>
                  </a:lnTo>
                  <a:lnTo>
                    <a:pt x="3538" y="1442"/>
                  </a:lnTo>
                  <a:lnTo>
                    <a:pt x="3654" y="1566"/>
                  </a:lnTo>
                  <a:lnTo>
                    <a:pt x="4112" y="1385"/>
                  </a:lnTo>
                  <a:lnTo>
                    <a:pt x="4636" y="1504"/>
                  </a:lnTo>
                  <a:lnTo>
                    <a:pt x="4869" y="1535"/>
                  </a:lnTo>
                  <a:lnTo>
                    <a:pt x="5161" y="1504"/>
                  </a:lnTo>
                  <a:lnTo>
                    <a:pt x="5277" y="1416"/>
                  </a:lnTo>
                  <a:lnTo>
                    <a:pt x="5502" y="1442"/>
                  </a:lnTo>
                  <a:lnTo>
                    <a:pt x="5560" y="1535"/>
                  </a:lnTo>
                  <a:lnTo>
                    <a:pt x="5444" y="1597"/>
                  </a:lnTo>
                  <a:lnTo>
                    <a:pt x="5277" y="1721"/>
                  </a:lnTo>
                  <a:lnTo>
                    <a:pt x="5277" y="1968"/>
                  </a:lnTo>
                  <a:lnTo>
                    <a:pt x="5394" y="2092"/>
                  </a:lnTo>
                  <a:lnTo>
                    <a:pt x="5735" y="2305"/>
                  </a:lnTo>
                  <a:lnTo>
                    <a:pt x="5735" y="2429"/>
                  </a:lnTo>
                  <a:lnTo>
                    <a:pt x="5968" y="2398"/>
                  </a:lnTo>
                  <a:lnTo>
                    <a:pt x="6376" y="2305"/>
                  </a:lnTo>
                  <a:lnTo>
                    <a:pt x="7067" y="2305"/>
                  </a:lnTo>
                  <a:lnTo>
                    <a:pt x="7300" y="2181"/>
                  </a:lnTo>
                  <a:lnTo>
                    <a:pt x="7475" y="2243"/>
                  </a:lnTo>
                  <a:lnTo>
                    <a:pt x="7649" y="2274"/>
                  </a:lnTo>
                  <a:lnTo>
                    <a:pt x="7999" y="2398"/>
                  </a:lnTo>
                  <a:lnTo>
                    <a:pt x="7999" y="2092"/>
                  </a:lnTo>
                  <a:lnTo>
                    <a:pt x="8399" y="2123"/>
                  </a:lnTo>
                  <a:lnTo>
                    <a:pt x="8923" y="2030"/>
                  </a:lnTo>
                  <a:lnTo>
                    <a:pt x="9389" y="2092"/>
                  </a:lnTo>
                  <a:lnTo>
                    <a:pt x="9789" y="2305"/>
                  </a:lnTo>
                  <a:lnTo>
                    <a:pt x="10022" y="2367"/>
                  </a:lnTo>
                  <a:lnTo>
                    <a:pt x="10022" y="2181"/>
                  </a:lnTo>
                  <a:lnTo>
                    <a:pt x="10080" y="2154"/>
                  </a:lnTo>
                  <a:lnTo>
                    <a:pt x="9672" y="1999"/>
                  </a:lnTo>
                  <a:lnTo>
                    <a:pt x="10080" y="1721"/>
                  </a:lnTo>
                  <a:lnTo>
                    <a:pt x="10138" y="1659"/>
                  </a:lnTo>
                  <a:lnTo>
                    <a:pt x="10313" y="1416"/>
                  </a:lnTo>
                  <a:lnTo>
                    <a:pt x="10371" y="1416"/>
                  </a:lnTo>
                  <a:lnTo>
                    <a:pt x="10604" y="858"/>
                  </a:lnTo>
                  <a:lnTo>
                    <a:pt x="10604" y="827"/>
                  </a:lnTo>
                  <a:lnTo>
                    <a:pt x="10721" y="522"/>
                  </a:lnTo>
                  <a:lnTo>
                    <a:pt x="10721" y="150"/>
                  </a:lnTo>
                  <a:lnTo>
                    <a:pt x="10887" y="0"/>
                  </a:lnTo>
                  <a:lnTo>
                    <a:pt x="11120" y="119"/>
                  </a:lnTo>
                  <a:lnTo>
                    <a:pt x="11587" y="119"/>
                  </a:lnTo>
                  <a:lnTo>
                    <a:pt x="11936" y="150"/>
                  </a:lnTo>
                  <a:lnTo>
                    <a:pt x="11994" y="119"/>
                  </a:lnTo>
                  <a:lnTo>
                    <a:pt x="12103" y="150"/>
                  </a:lnTo>
                  <a:lnTo>
                    <a:pt x="12336" y="243"/>
                  </a:lnTo>
                  <a:lnTo>
                    <a:pt x="12860" y="150"/>
                  </a:lnTo>
                  <a:lnTo>
                    <a:pt x="13326" y="119"/>
                  </a:lnTo>
                  <a:lnTo>
                    <a:pt x="13726" y="150"/>
                  </a:lnTo>
                  <a:lnTo>
                    <a:pt x="13959" y="243"/>
                  </a:lnTo>
                  <a:lnTo>
                    <a:pt x="13376" y="677"/>
                  </a:lnTo>
                  <a:lnTo>
                    <a:pt x="13376" y="1137"/>
                  </a:lnTo>
                  <a:lnTo>
                    <a:pt x="13668" y="1690"/>
                  </a:lnTo>
                  <a:lnTo>
                    <a:pt x="13726" y="1721"/>
                  </a:lnTo>
                  <a:lnTo>
                    <a:pt x="13035" y="2274"/>
                  </a:lnTo>
                  <a:lnTo>
                    <a:pt x="13035" y="2305"/>
                  </a:lnTo>
                  <a:lnTo>
                    <a:pt x="12219" y="2889"/>
                  </a:lnTo>
                  <a:lnTo>
                    <a:pt x="11820" y="3384"/>
                  </a:lnTo>
                  <a:lnTo>
                    <a:pt x="11761" y="3477"/>
                  </a:lnTo>
                  <a:lnTo>
                    <a:pt x="11820" y="3782"/>
                  </a:lnTo>
                  <a:lnTo>
                    <a:pt x="12336" y="4061"/>
                  </a:lnTo>
                  <a:lnTo>
                    <a:pt x="12336" y="4614"/>
                  </a:lnTo>
                  <a:lnTo>
                    <a:pt x="13035" y="4892"/>
                  </a:lnTo>
                  <a:lnTo>
                    <a:pt x="13901" y="5074"/>
                  </a:lnTo>
                  <a:lnTo>
                    <a:pt x="15291" y="5074"/>
                  </a:lnTo>
                  <a:lnTo>
                    <a:pt x="15640" y="5047"/>
                  </a:lnTo>
                  <a:lnTo>
                    <a:pt x="16331" y="5352"/>
                  </a:lnTo>
                  <a:lnTo>
                    <a:pt x="16564" y="5631"/>
                  </a:lnTo>
                  <a:lnTo>
                    <a:pt x="16914" y="5812"/>
                  </a:lnTo>
                  <a:lnTo>
                    <a:pt x="17438" y="5998"/>
                  </a:lnTo>
                  <a:lnTo>
                    <a:pt x="17838" y="6153"/>
                  </a:lnTo>
                  <a:lnTo>
                    <a:pt x="18595" y="6339"/>
                  </a:lnTo>
                  <a:lnTo>
                    <a:pt x="19169" y="6401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80" name="Freeform 145"/>
            <p:cNvSpPr/>
            <p:nvPr/>
          </p:nvSpPr>
          <p:spPr>
            <a:xfrm>
              <a:off x="4735500" y="398505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21600" y="21600"/>
                  </a:lnTo>
                  <a:lnTo>
                    <a:pt x="0" y="7200"/>
                  </a:lnTo>
                  <a:lnTo>
                    <a:pt x="144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81" name="Freeform 146"/>
            <p:cNvSpPr/>
            <p:nvPr/>
          </p:nvSpPr>
          <p:spPr>
            <a:xfrm>
              <a:off x="4125071" y="3749962"/>
              <a:ext cx="726327" cy="78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6" y="18733"/>
                  </a:moveTo>
                  <a:lnTo>
                    <a:pt x="15176" y="18186"/>
                  </a:lnTo>
                  <a:lnTo>
                    <a:pt x="15176" y="17521"/>
                  </a:lnTo>
                  <a:lnTo>
                    <a:pt x="15347" y="17251"/>
                  </a:lnTo>
                  <a:lnTo>
                    <a:pt x="15586" y="17465"/>
                  </a:lnTo>
                  <a:lnTo>
                    <a:pt x="16065" y="17465"/>
                  </a:lnTo>
                  <a:lnTo>
                    <a:pt x="16425" y="17521"/>
                  </a:lnTo>
                  <a:lnTo>
                    <a:pt x="16484" y="17465"/>
                  </a:lnTo>
                  <a:lnTo>
                    <a:pt x="16596" y="17521"/>
                  </a:lnTo>
                  <a:lnTo>
                    <a:pt x="16835" y="17687"/>
                  </a:lnTo>
                  <a:lnTo>
                    <a:pt x="17374" y="17521"/>
                  </a:lnTo>
                  <a:lnTo>
                    <a:pt x="17853" y="17465"/>
                  </a:lnTo>
                  <a:lnTo>
                    <a:pt x="18264" y="17521"/>
                  </a:lnTo>
                  <a:lnTo>
                    <a:pt x="18503" y="17687"/>
                  </a:lnTo>
                  <a:lnTo>
                    <a:pt x="18743" y="17465"/>
                  </a:lnTo>
                  <a:lnTo>
                    <a:pt x="19042" y="17251"/>
                  </a:lnTo>
                  <a:lnTo>
                    <a:pt x="19812" y="16087"/>
                  </a:lnTo>
                  <a:lnTo>
                    <a:pt x="20231" y="15042"/>
                  </a:lnTo>
                  <a:lnTo>
                    <a:pt x="20351" y="14875"/>
                  </a:lnTo>
                  <a:lnTo>
                    <a:pt x="20822" y="14107"/>
                  </a:lnTo>
                  <a:lnTo>
                    <a:pt x="21001" y="13830"/>
                  </a:lnTo>
                  <a:lnTo>
                    <a:pt x="21600" y="12784"/>
                  </a:lnTo>
                  <a:lnTo>
                    <a:pt x="21480" y="12729"/>
                  </a:lnTo>
                  <a:lnTo>
                    <a:pt x="21301" y="12673"/>
                  </a:lnTo>
                  <a:lnTo>
                    <a:pt x="21181" y="12562"/>
                  </a:lnTo>
                  <a:lnTo>
                    <a:pt x="20941" y="12285"/>
                  </a:lnTo>
                  <a:lnTo>
                    <a:pt x="20762" y="12071"/>
                  </a:lnTo>
                  <a:lnTo>
                    <a:pt x="20531" y="11683"/>
                  </a:lnTo>
                  <a:lnTo>
                    <a:pt x="20231" y="11517"/>
                  </a:lnTo>
                  <a:lnTo>
                    <a:pt x="20171" y="11517"/>
                  </a:lnTo>
                  <a:lnTo>
                    <a:pt x="19872" y="11683"/>
                  </a:lnTo>
                  <a:lnTo>
                    <a:pt x="19573" y="11461"/>
                  </a:lnTo>
                  <a:lnTo>
                    <a:pt x="19812" y="10970"/>
                  </a:lnTo>
                  <a:lnTo>
                    <a:pt x="19573" y="10693"/>
                  </a:lnTo>
                  <a:lnTo>
                    <a:pt x="19573" y="10471"/>
                  </a:lnTo>
                  <a:lnTo>
                    <a:pt x="19333" y="10194"/>
                  </a:lnTo>
                  <a:lnTo>
                    <a:pt x="19513" y="9648"/>
                  </a:lnTo>
                  <a:lnTo>
                    <a:pt x="19393" y="9426"/>
                  </a:lnTo>
                  <a:lnTo>
                    <a:pt x="19632" y="9315"/>
                  </a:lnTo>
                  <a:lnTo>
                    <a:pt x="19393" y="8816"/>
                  </a:lnTo>
                  <a:lnTo>
                    <a:pt x="19632" y="7770"/>
                  </a:lnTo>
                  <a:lnTo>
                    <a:pt x="19393" y="7659"/>
                  </a:lnTo>
                  <a:lnTo>
                    <a:pt x="19213" y="7549"/>
                  </a:lnTo>
                  <a:lnTo>
                    <a:pt x="19333" y="7493"/>
                  </a:lnTo>
                  <a:lnTo>
                    <a:pt x="19573" y="7335"/>
                  </a:lnTo>
                  <a:lnTo>
                    <a:pt x="18743" y="6725"/>
                  </a:lnTo>
                  <a:lnTo>
                    <a:pt x="18743" y="6947"/>
                  </a:lnTo>
                  <a:lnTo>
                    <a:pt x="18563" y="7002"/>
                  </a:lnTo>
                  <a:lnTo>
                    <a:pt x="18563" y="6836"/>
                  </a:lnTo>
                  <a:lnTo>
                    <a:pt x="18384" y="6836"/>
                  </a:lnTo>
                  <a:lnTo>
                    <a:pt x="18384" y="6780"/>
                  </a:lnTo>
                  <a:lnTo>
                    <a:pt x="18204" y="6725"/>
                  </a:lnTo>
                  <a:lnTo>
                    <a:pt x="17733" y="6725"/>
                  </a:lnTo>
                  <a:lnTo>
                    <a:pt x="17674" y="6503"/>
                  </a:lnTo>
                  <a:lnTo>
                    <a:pt x="17434" y="6558"/>
                  </a:lnTo>
                  <a:lnTo>
                    <a:pt x="17434" y="6836"/>
                  </a:lnTo>
                  <a:lnTo>
                    <a:pt x="17374" y="7002"/>
                  </a:lnTo>
                  <a:lnTo>
                    <a:pt x="17254" y="6614"/>
                  </a:lnTo>
                  <a:lnTo>
                    <a:pt x="17075" y="6614"/>
                  </a:lnTo>
                  <a:lnTo>
                    <a:pt x="17015" y="6725"/>
                  </a:lnTo>
                  <a:lnTo>
                    <a:pt x="16895" y="6836"/>
                  </a:lnTo>
                  <a:lnTo>
                    <a:pt x="17015" y="7002"/>
                  </a:lnTo>
                  <a:lnTo>
                    <a:pt x="17015" y="7113"/>
                  </a:lnTo>
                  <a:lnTo>
                    <a:pt x="16715" y="7002"/>
                  </a:lnTo>
                  <a:lnTo>
                    <a:pt x="16715" y="6780"/>
                  </a:lnTo>
                  <a:lnTo>
                    <a:pt x="16484" y="6503"/>
                  </a:lnTo>
                  <a:lnTo>
                    <a:pt x="16305" y="6780"/>
                  </a:lnTo>
                  <a:lnTo>
                    <a:pt x="15407" y="7549"/>
                  </a:lnTo>
                  <a:lnTo>
                    <a:pt x="15176" y="7549"/>
                  </a:lnTo>
                  <a:lnTo>
                    <a:pt x="15056" y="7493"/>
                  </a:lnTo>
                  <a:lnTo>
                    <a:pt x="14876" y="7113"/>
                  </a:lnTo>
                  <a:lnTo>
                    <a:pt x="14337" y="6725"/>
                  </a:lnTo>
                  <a:lnTo>
                    <a:pt x="13978" y="6281"/>
                  </a:lnTo>
                  <a:lnTo>
                    <a:pt x="13328" y="5901"/>
                  </a:lnTo>
                  <a:lnTo>
                    <a:pt x="12969" y="5291"/>
                  </a:lnTo>
                  <a:lnTo>
                    <a:pt x="12789" y="5236"/>
                  </a:lnTo>
                  <a:lnTo>
                    <a:pt x="12558" y="4467"/>
                  </a:lnTo>
                  <a:lnTo>
                    <a:pt x="12259" y="3857"/>
                  </a:lnTo>
                  <a:lnTo>
                    <a:pt x="11839" y="3636"/>
                  </a:lnTo>
                  <a:lnTo>
                    <a:pt x="11480" y="3691"/>
                  </a:lnTo>
                  <a:lnTo>
                    <a:pt x="11129" y="4190"/>
                  </a:lnTo>
                  <a:lnTo>
                    <a:pt x="10890" y="3913"/>
                  </a:lnTo>
                  <a:lnTo>
                    <a:pt x="9701" y="3366"/>
                  </a:lnTo>
                  <a:lnTo>
                    <a:pt x="9042" y="3089"/>
                  </a:lnTo>
                  <a:lnTo>
                    <a:pt x="8982" y="2867"/>
                  </a:lnTo>
                  <a:lnTo>
                    <a:pt x="9521" y="2867"/>
                  </a:lnTo>
                  <a:lnTo>
                    <a:pt x="9812" y="2313"/>
                  </a:lnTo>
                  <a:lnTo>
                    <a:pt x="9812" y="1933"/>
                  </a:lnTo>
                  <a:lnTo>
                    <a:pt x="9992" y="1877"/>
                  </a:lnTo>
                  <a:lnTo>
                    <a:pt x="9872" y="1655"/>
                  </a:lnTo>
                  <a:lnTo>
                    <a:pt x="9521" y="1323"/>
                  </a:lnTo>
                  <a:lnTo>
                    <a:pt x="9341" y="1489"/>
                  </a:lnTo>
                  <a:lnTo>
                    <a:pt x="9162" y="1101"/>
                  </a:lnTo>
                  <a:lnTo>
                    <a:pt x="9162" y="832"/>
                  </a:lnTo>
                  <a:lnTo>
                    <a:pt x="8743" y="776"/>
                  </a:lnTo>
                  <a:lnTo>
                    <a:pt x="8743" y="554"/>
                  </a:lnTo>
                  <a:lnTo>
                    <a:pt x="8563" y="444"/>
                  </a:lnTo>
                  <a:lnTo>
                    <a:pt x="8383" y="499"/>
                  </a:lnTo>
                  <a:lnTo>
                    <a:pt x="8033" y="222"/>
                  </a:lnTo>
                  <a:lnTo>
                    <a:pt x="7853" y="277"/>
                  </a:lnTo>
                  <a:lnTo>
                    <a:pt x="7733" y="0"/>
                  </a:lnTo>
                  <a:lnTo>
                    <a:pt x="7554" y="0"/>
                  </a:lnTo>
                  <a:lnTo>
                    <a:pt x="7494" y="55"/>
                  </a:lnTo>
                  <a:lnTo>
                    <a:pt x="7314" y="55"/>
                  </a:lnTo>
                  <a:lnTo>
                    <a:pt x="7254" y="222"/>
                  </a:lnTo>
                  <a:lnTo>
                    <a:pt x="7015" y="111"/>
                  </a:lnTo>
                  <a:lnTo>
                    <a:pt x="6955" y="333"/>
                  </a:lnTo>
                  <a:lnTo>
                    <a:pt x="6664" y="444"/>
                  </a:lnTo>
                  <a:lnTo>
                    <a:pt x="6664" y="499"/>
                  </a:lnTo>
                  <a:lnTo>
                    <a:pt x="6604" y="776"/>
                  </a:lnTo>
                  <a:lnTo>
                    <a:pt x="6125" y="879"/>
                  </a:lnTo>
                  <a:lnTo>
                    <a:pt x="5885" y="776"/>
                  </a:lnTo>
                  <a:lnTo>
                    <a:pt x="5654" y="721"/>
                  </a:lnTo>
                  <a:lnTo>
                    <a:pt x="5586" y="832"/>
                  </a:lnTo>
                  <a:lnTo>
                    <a:pt x="4936" y="879"/>
                  </a:lnTo>
                  <a:lnTo>
                    <a:pt x="4696" y="832"/>
                  </a:lnTo>
                  <a:lnTo>
                    <a:pt x="4517" y="832"/>
                  </a:lnTo>
                  <a:lnTo>
                    <a:pt x="4226" y="721"/>
                  </a:lnTo>
                  <a:lnTo>
                    <a:pt x="3388" y="776"/>
                  </a:lnTo>
                  <a:lnTo>
                    <a:pt x="2968" y="1101"/>
                  </a:lnTo>
                  <a:lnTo>
                    <a:pt x="2968" y="1378"/>
                  </a:lnTo>
                  <a:lnTo>
                    <a:pt x="3028" y="1489"/>
                  </a:lnTo>
                  <a:lnTo>
                    <a:pt x="3148" y="1933"/>
                  </a:lnTo>
                  <a:lnTo>
                    <a:pt x="3388" y="2535"/>
                  </a:lnTo>
                  <a:lnTo>
                    <a:pt x="3268" y="2923"/>
                  </a:lnTo>
                  <a:lnTo>
                    <a:pt x="3268" y="2978"/>
                  </a:lnTo>
                  <a:lnTo>
                    <a:pt x="2857" y="3580"/>
                  </a:lnTo>
                  <a:lnTo>
                    <a:pt x="2857" y="3747"/>
                  </a:lnTo>
                  <a:lnTo>
                    <a:pt x="2737" y="3913"/>
                  </a:lnTo>
                  <a:lnTo>
                    <a:pt x="2258" y="4135"/>
                  </a:lnTo>
                  <a:lnTo>
                    <a:pt x="1959" y="4246"/>
                  </a:lnTo>
                  <a:lnTo>
                    <a:pt x="1959" y="4626"/>
                  </a:lnTo>
                  <a:lnTo>
                    <a:pt x="1839" y="4689"/>
                  </a:lnTo>
                  <a:lnTo>
                    <a:pt x="1600" y="4523"/>
                  </a:lnTo>
                  <a:lnTo>
                    <a:pt x="1009" y="4467"/>
                  </a:lnTo>
                  <a:lnTo>
                    <a:pt x="1009" y="4523"/>
                  </a:lnTo>
                  <a:lnTo>
                    <a:pt x="590" y="4467"/>
                  </a:lnTo>
                  <a:lnTo>
                    <a:pt x="351" y="4412"/>
                  </a:lnTo>
                  <a:lnTo>
                    <a:pt x="351" y="4626"/>
                  </a:lnTo>
                  <a:lnTo>
                    <a:pt x="590" y="4745"/>
                  </a:lnTo>
                  <a:lnTo>
                    <a:pt x="530" y="5236"/>
                  </a:lnTo>
                  <a:lnTo>
                    <a:pt x="0" y="5236"/>
                  </a:lnTo>
                  <a:lnTo>
                    <a:pt x="291" y="5457"/>
                  </a:lnTo>
                  <a:lnTo>
                    <a:pt x="351" y="5568"/>
                  </a:lnTo>
                  <a:lnTo>
                    <a:pt x="590" y="5679"/>
                  </a:lnTo>
                  <a:lnTo>
                    <a:pt x="470" y="5901"/>
                  </a:lnTo>
                  <a:lnTo>
                    <a:pt x="770" y="5949"/>
                  </a:lnTo>
                  <a:lnTo>
                    <a:pt x="770" y="6337"/>
                  </a:lnTo>
                  <a:lnTo>
                    <a:pt x="830" y="6448"/>
                  </a:lnTo>
                  <a:lnTo>
                    <a:pt x="770" y="6448"/>
                  </a:lnTo>
                  <a:lnTo>
                    <a:pt x="650" y="6947"/>
                  </a:lnTo>
                  <a:lnTo>
                    <a:pt x="770" y="7216"/>
                  </a:lnTo>
                  <a:lnTo>
                    <a:pt x="1129" y="7382"/>
                  </a:lnTo>
                  <a:lnTo>
                    <a:pt x="1480" y="7770"/>
                  </a:lnTo>
                  <a:lnTo>
                    <a:pt x="1719" y="7992"/>
                  </a:lnTo>
                  <a:lnTo>
                    <a:pt x="2198" y="8048"/>
                  </a:lnTo>
                  <a:lnTo>
                    <a:pt x="2258" y="8158"/>
                  </a:lnTo>
                  <a:lnTo>
                    <a:pt x="2438" y="8325"/>
                  </a:lnTo>
                  <a:lnTo>
                    <a:pt x="2019" y="8594"/>
                  </a:lnTo>
                  <a:lnTo>
                    <a:pt x="1899" y="8760"/>
                  </a:lnTo>
                  <a:lnTo>
                    <a:pt x="1839" y="8816"/>
                  </a:lnTo>
                  <a:lnTo>
                    <a:pt x="1660" y="9149"/>
                  </a:lnTo>
                  <a:lnTo>
                    <a:pt x="2019" y="9426"/>
                  </a:lnTo>
                  <a:lnTo>
                    <a:pt x="2558" y="9695"/>
                  </a:lnTo>
                  <a:lnTo>
                    <a:pt x="2737" y="9861"/>
                  </a:lnTo>
                  <a:lnTo>
                    <a:pt x="2797" y="9806"/>
                  </a:lnTo>
                  <a:lnTo>
                    <a:pt x="2857" y="9861"/>
                  </a:lnTo>
                  <a:lnTo>
                    <a:pt x="2797" y="9972"/>
                  </a:lnTo>
                  <a:lnTo>
                    <a:pt x="2968" y="10471"/>
                  </a:lnTo>
                  <a:lnTo>
                    <a:pt x="2857" y="10693"/>
                  </a:lnTo>
                  <a:lnTo>
                    <a:pt x="3028" y="10915"/>
                  </a:lnTo>
                  <a:lnTo>
                    <a:pt x="2857" y="11129"/>
                  </a:lnTo>
                  <a:lnTo>
                    <a:pt x="2857" y="11240"/>
                  </a:lnTo>
                  <a:lnTo>
                    <a:pt x="3447" y="11628"/>
                  </a:lnTo>
                  <a:lnTo>
                    <a:pt x="3567" y="12016"/>
                  </a:lnTo>
                  <a:lnTo>
                    <a:pt x="4457" y="12562"/>
                  </a:lnTo>
                  <a:lnTo>
                    <a:pt x="4637" y="12950"/>
                  </a:lnTo>
                  <a:lnTo>
                    <a:pt x="4816" y="12840"/>
                  </a:lnTo>
                  <a:lnTo>
                    <a:pt x="5295" y="13283"/>
                  </a:lnTo>
                  <a:lnTo>
                    <a:pt x="5235" y="13830"/>
                  </a:lnTo>
                  <a:lnTo>
                    <a:pt x="5415" y="14051"/>
                  </a:lnTo>
                  <a:lnTo>
                    <a:pt x="5415" y="14107"/>
                  </a:lnTo>
                  <a:lnTo>
                    <a:pt x="5535" y="14107"/>
                  </a:lnTo>
                  <a:lnTo>
                    <a:pt x="5535" y="14273"/>
                  </a:lnTo>
                  <a:lnTo>
                    <a:pt x="5654" y="14384"/>
                  </a:lnTo>
                  <a:lnTo>
                    <a:pt x="6125" y="14606"/>
                  </a:lnTo>
                  <a:lnTo>
                    <a:pt x="6365" y="14661"/>
                  </a:lnTo>
                  <a:lnTo>
                    <a:pt x="6664" y="14875"/>
                  </a:lnTo>
                  <a:lnTo>
                    <a:pt x="6664" y="14931"/>
                  </a:lnTo>
                  <a:lnTo>
                    <a:pt x="6604" y="15097"/>
                  </a:lnTo>
                  <a:lnTo>
                    <a:pt x="6664" y="15374"/>
                  </a:lnTo>
                  <a:lnTo>
                    <a:pt x="6424" y="15541"/>
                  </a:lnTo>
                  <a:lnTo>
                    <a:pt x="6484" y="15818"/>
                  </a:lnTo>
                  <a:lnTo>
                    <a:pt x="6424" y="15929"/>
                  </a:lnTo>
                  <a:lnTo>
                    <a:pt x="6125" y="16087"/>
                  </a:lnTo>
                  <a:lnTo>
                    <a:pt x="5586" y="16309"/>
                  </a:lnTo>
                  <a:lnTo>
                    <a:pt x="5586" y="16420"/>
                  </a:lnTo>
                  <a:lnTo>
                    <a:pt x="5355" y="16642"/>
                  </a:lnTo>
                  <a:lnTo>
                    <a:pt x="5355" y="16863"/>
                  </a:lnTo>
                  <a:lnTo>
                    <a:pt x="5235" y="17085"/>
                  </a:lnTo>
                  <a:lnTo>
                    <a:pt x="5235" y="17687"/>
                  </a:lnTo>
                  <a:lnTo>
                    <a:pt x="4936" y="18186"/>
                  </a:lnTo>
                  <a:lnTo>
                    <a:pt x="4457" y="18408"/>
                  </a:lnTo>
                  <a:lnTo>
                    <a:pt x="4816" y="18677"/>
                  </a:lnTo>
                  <a:lnTo>
                    <a:pt x="4816" y="18788"/>
                  </a:lnTo>
                  <a:lnTo>
                    <a:pt x="4397" y="19010"/>
                  </a:lnTo>
                  <a:lnTo>
                    <a:pt x="4756" y="19176"/>
                  </a:lnTo>
                  <a:lnTo>
                    <a:pt x="4816" y="19453"/>
                  </a:lnTo>
                  <a:lnTo>
                    <a:pt x="4996" y="19731"/>
                  </a:lnTo>
                  <a:lnTo>
                    <a:pt x="5355" y="20055"/>
                  </a:lnTo>
                  <a:lnTo>
                    <a:pt x="5654" y="20610"/>
                  </a:lnTo>
                  <a:lnTo>
                    <a:pt x="5826" y="20887"/>
                  </a:lnTo>
                  <a:lnTo>
                    <a:pt x="5945" y="21053"/>
                  </a:lnTo>
                  <a:lnTo>
                    <a:pt x="6185" y="20721"/>
                  </a:lnTo>
                  <a:lnTo>
                    <a:pt x="6245" y="20333"/>
                  </a:lnTo>
                  <a:lnTo>
                    <a:pt x="6424" y="20277"/>
                  </a:lnTo>
                  <a:lnTo>
                    <a:pt x="6903" y="19731"/>
                  </a:lnTo>
                  <a:lnTo>
                    <a:pt x="7314" y="19731"/>
                  </a:lnTo>
                  <a:lnTo>
                    <a:pt x="7554" y="19945"/>
                  </a:lnTo>
                  <a:lnTo>
                    <a:pt x="7793" y="19834"/>
                  </a:lnTo>
                  <a:lnTo>
                    <a:pt x="7913" y="20055"/>
                  </a:lnTo>
                  <a:lnTo>
                    <a:pt x="8383" y="19731"/>
                  </a:lnTo>
                  <a:lnTo>
                    <a:pt x="8922" y="19945"/>
                  </a:lnTo>
                  <a:lnTo>
                    <a:pt x="9162" y="20000"/>
                  </a:lnTo>
                  <a:lnTo>
                    <a:pt x="9461" y="19945"/>
                  </a:lnTo>
                  <a:lnTo>
                    <a:pt x="9581" y="19786"/>
                  </a:lnTo>
                  <a:lnTo>
                    <a:pt x="9812" y="19834"/>
                  </a:lnTo>
                  <a:lnTo>
                    <a:pt x="9872" y="20000"/>
                  </a:lnTo>
                  <a:lnTo>
                    <a:pt x="9752" y="20111"/>
                  </a:lnTo>
                  <a:lnTo>
                    <a:pt x="9581" y="20333"/>
                  </a:lnTo>
                  <a:lnTo>
                    <a:pt x="9581" y="20776"/>
                  </a:lnTo>
                  <a:lnTo>
                    <a:pt x="9701" y="20998"/>
                  </a:lnTo>
                  <a:lnTo>
                    <a:pt x="10051" y="21378"/>
                  </a:lnTo>
                  <a:lnTo>
                    <a:pt x="10051" y="21600"/>
                  </a:lnTo>
                  <a:lnTo>
                    <a:pt x="10291" y="21545"/>
                  </a:lnTo>
                  <a:lnTo>
                    <a:pt x="10710" y="21378"/>
                  </a:lnTo>
                  <a:lnTo>
                    <a:pt x="11420" y="21378"/>
                  </a:lnTo>
                  <a:lnTo>
                    <a:pt x="11660" y="21156"/>
                  </a:lnTo>
                  <a:lnTo>
                    <a:pt x="11839" y="21267"/>
                  </a:lnTo>
                  <a:lnTo>
                    <a:pt x="12019" y="21323"/>
                  </a:lnTo>
                  <a:lnTo>
                    <a:pt x="12378" y="21545"/>
                  </a:lnTo>
                  <a:lnTo>
                    <a:pt x="12378" y="20998"/>
                  </a:lnTo>
                  <a:lnTo>
                    <a:pt x="12789" y="21053"/>
                  </a:lnTo>
                  <a:lnTo>
                    <a:pt x="13328" y="20887"/>
                  </a:lnTo>
                  <a:lnTo>
                    <a:pt x="13807" y="20998"/>
                  </a:lnTo>
                  <a:lnTo>
                    <a:pt x="14218" y="21378"/>
                  </a:lnTo>
                  <a:lnTo>
                    <a:pt x="14457" y="21489"/>
                  </a:lnTo>
                  <a:lnTo>
                    <a:pt x="14457" y="21156"/>
                  </a:lnTo>
                  <a:lnTo>
                    <a:pt x="14517" y="21109"/>
                  </a:lnTo>
                  <a:lnTo>
                    <a:pt x="14098" y="20832"/>
                  </a:lnTo>
                  <a:lnTo>
                    <a:pt x="14517" y="20333"/>
                  </a:lnTo>
                  <a:lnTo>
                    <a:pt x="14577" y="20222"/>
                  </a:lnTo>
                  <a:lnTo>
                    <a:pt x="14756" y="19786"/>
                  </a:lnTo>
                  <a:lnTo>
                    <a:pt x="14816" y="19786"/>
                  </a:lnTo>
                  <a:lnTo>
                    <a:pt x="15056" y="18788"/>
                  </a:lnTo>
                  <a:lnTo>
                    <a:pt x="15056" y="18733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82" name="Freeform 147"/>
            <p:cNvSpPr/>
            <p:nvPr/>
          </p:nvSpPr>
          <p:spPr>
            <a:xfrm>
              <a:off x="3934858" y="3240159"/>
              <a:ext cx="1698944" cy="1357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80" y="14315"/>
                  </a:moveTo>
                  <a:lnTo>
                    <a:pt x="19336" y="14630"/>
                  </a:lnTo>
                  <a:lnTo>
                    <a:pt x="19793" y="14918"/>
                  </a:lnTo>
                  <a:lnTo>
                    <a:pt x="20122" y="15362"/>
                  </a:lnTo>
                  <a:lnTo>
                    <a:pt x="20302" y="15618"/>
                  </a:lnTo>
                  <a:lnTo>
                    <a:pt x="20353" y="15682"/>
                  </a:lnTo>
                  <a:lnTo>
                    <a:pt x="20733" y="16222"/>
                  </a:lnTo>
                  <a:lnTo>
                    <a:pt x="20989" y="16542"/>
                  </a:lnTo>
                  <a:lnTo>
                    <a:pt x="21092" y="16697"/>
                  </a:lnTo>
                  <a:lnTo>
                    <a:pt x="21117" y="16793"/>
                  </a:lnTo>
                  <a:lnTo>
                    <a:pt x="21143" y="16953"/>
                  </a:lnTo>
                  <a:lnTo>
                    <a:pt x="21293" y="17306"/>
                  </a:lnTo>
                  <a:lnTo>
                    <a:pt x="21242" y="17557"/>
                  </a:lnTo>
                  <a:lnTo>
                    <a:pt x="21421" y="18005"/>
                  </a:lnTo>
                  <a:lnTo>
                    <a:pt x="21600" y="18161"/>
                  </a:lnTo>
                  <a:lnTo>
                    <a:pt x="21549" y="18289"/>
                  </a:lnTo>
                  <a:lnTo>
                    <a:pt x="21600" y="18481"/>
                  </a:lnTo>
                  <a:lnTo>
                    <a:pt x="21370" y="18737"/>
                  </a:lnTo>
                  <a:lnTo>
                    <a:pt x="21344" y="19085"/>
                  </a:lnTo>
                  <a:lnTo>
                    <a:pt x="21117" y="19245"/>
                  </a:lnTo>
                  <a:lnTo>
                    <a:pt x="21092" y="19501"/>
                  </a:lnTo>
                  <a:lnTo>
                    <a:pt x="21015" y="19501"/>
                  </a:lnTo>
                  <a:lnTo>
                    <a:pt x="20938" y="19784"/>
                  </a:lnTo>
                  <a:lnTo>
                    <a:pt x="20887" y="19880"/>
                  </a:lnTo>
                  <a:lnTo>
                    <a:pt x="20836" y="20452"/>
                  </a:lnTo>
                  <a:lnTo>
                    <a:pt x="20861" y="20548"/>
                  </a:lnTo>
                  <a:lnTo>
                    <a:pt x="20861" y="20868"/>
                  </a:lnTo>
                  <a:lnTo>
                    <a:pt x="20836" y="20900"/>
                  </a:lnTo>
                  <a:lnTo>
                    <a:pt x="20836" y="21280"/>
                  </a:lnTo>
                  <a:lnTo>
                    <a:pt x="20733" y="21568"/>
                  </a:lnTo>
                  <a:lnTo>
                    <a:pt x="20708" y="21600"/>
                  </a:lnTo>
                  <a:lnTo>
                    <a:pt x="20656" y="21568"/>
                  </a:lnTo>
                  <a:lnTo>
                    <a:pt x="20583" y="21600"/>
                  </a:lnTo>
                  <a:lnTo>
                    <a:pt x="20225" y="21280"/>
                  </a:lnTo>
                  <a:lnTo>
                    <a:pt x="20046" y="21152"/>
                  </a:lnTo>
                  <a:lnTo>
                    <a:pt x="19870" y="21152"/>
                  </a:lnTo>
                  <a:lnTo>
                    <a:pt x="19640" y="21028"/>
                  </a:lnTo>
                  <a:lnTo>
                    <a:pt x="19336" y="20868"/>
                  </a:lnTo>
                  <a:lnTo>
                    <a:pt x="18978" y="20516"/>
                  </a:lnTo>
                  <a:lnTo>
                    <a:pt x="18751" y="20137"/>
                  </a:lnTo>
                  <a:lnTo>
                    <a:pt x="18597" y="19848"/>
                  </a:lnTo>
                  <a:lnTo>
                    <a:pt x="18572" y="19816"/>
                  </a:lnTo>
                  <a:lnTo>
                    <a:pt x="18444" y="19533"/>
                  </a:lnTo>
                  <a:lnTo>
                    <a:pt x="18495" y="19533"/>
                  </a:lnTo>
                  <a:lnTo>
                    <a:pt x="18597" y="19277"/>
                  </a:lnTo>
                  <a:lnTo>
                    <a:pt x="18469" y="19021"/>
                  </a:lnTo>
                  <a:lnTo>
                    <a:pt x="18316" y="18957"/>
                  </a:lnTo>
                  <a:lnTo>
                    <a:pt x="18367" y="18893"/>
                  </a:lnTo>
                  <a:lnTo>
                    <a:pt x="18546" y="18609"/>
                  </a:lnTo>
                  <a:lnTo>
                    <a:pt x="18495" y="18353"/>
                  </a:lnTo>
                  <a:lnTo>
                    <a:pt x="18469" y="18321"/>
                  </a:lnTo>
                  <a:lnTo>
                    <a:pt x="18393" y="18161"/>
                  </a:lnTo>
                  <a:lnTo>
                    <a:pt x="18268" y="18037"/>
                  </a:lnTo>
                  <a:lnTo>
                    <a:pt x="18140" y="17781"/>
                  </a:lnTo>
                  <a:lnTo>
                    <a:pt x="17987" y="17525"/>
                  </a:lnTo>
                  <a:lnTo>
                    <a:pt x="18012" y="17242"/>
                  </a:lnTo>
                  <a:lnTo>
                    <a:pt x="17884" y="17017"/>
                  </a:lnTo>
                  <a:lnTo>
                    <a:pt x="17961" y="17082"/>
                  </a:lnTo>
                  <a:lnTo>
                    <a:pt x="17859" y="16921"/>
                  </a:lnTo>
                  <a:lnTo>
                    <a:pt x="17731" y="16793"/>
                  </a:lnTo>
                  <a:lnTo>
                    <a:pt x="17657" y="16697"/>
                  </a:lnTo>
                  <a:lnTo>
                    <a:pt x="17504" y="16670"/>
                  </a:lnTo>
                  <a:lnTo>
                    <a:pt x="17047" y="16542"/>
                  </a:lnTo>
                  <a:lnTo>
                    <a:pt x="16816" y="16510"/>
                  </a:lnTo>
                  <a:lnTo>
                    <a:pt x="16154" y="16510"/>
                  </a:lnTo>
                  <a:lnTo>
                    <a:pt x="15492" y="16542"/>
                  </a:lnTo>
                  <a:lnTo>
                    <a:pt x="15492" y="16478"/>
                  </a:lnTo>
                  <a:lnTo>
                    <a:pt x="15266" y="16350"/>
                  </a:lnTo>
                  <a:lnTo>
                    <a:pt x="15214" y="16318"/>
                  </a:lnTo>
                  <a:lnTo>
                    <a:pt x="15035" y="16190"/>
                  </a:lnTo>
                  <a:lnTo>
                    <a:pt x="14958" y="16190"/>
                  </a:lnTo>
                  <a:lnTo>
                    <a:pt x="14779" y="16126"/>
                  </a:lnTo>
                  <a:lnTo>
                    <a:pt x="14757" y="16062"/>
                  </a:lnTo>
                  <a:lnTo>
                    <a:pt x="14501" y="15906"/>
                  </a:lnTo>
                  <a:lnTo>
                    <a:pt x="14424" y="15906"/>
                  </a:lnTo>
                  <a:lnTo>
                    <a:pt x="14296" y="15778"/>
                  </a:lnTo>
                  <a:lnTo>
                    <a:pt x="14168" y="15682"/>
                  </a:lnTo>
                  <a:lnTo>
                    <a:pt x="14146" y="15682"/>
                  </a:lnTo>
                  <a:lnTo>
                    <a:pt x="13865" y="15458"/>
                  </a:lnTo>
                  <a:lnTo>
                    <a:pt x="13711" y="15426"/>
                  </a:lnTo>
                  <a:lnTo>
                    <a:pt x="13686" y="15330"/>
                  </a:lnTo>
                  <a:lnTo>
                    <a:pt x="13890" y="15266"/>
                  </a:lnTo>
                  <a:lnTo>
                    <a:pt x="13993" y="15014"/>
                  </a:lnTo>
                  <a:lnTo>
                    <a:pt x="13814" y="14726"/>
                  </a:lnTo>
                  <a:lnTo>
                    <a:pt x="13558" y="14726"/>
                  </a:lnTo>
                  <a:lnTo>
                    <a:pt x="13536" y="14534"/>
                  </a:lnTo>
                  <a:lnTo>
                    <a:pt x="13228" y="14315"/>
                  </a:lnTo>
                  <a:lnTo>
                    <a:pt x="12822" y="14315"/>
                  </a:lnTo>
                  <a:lnTo>
                    <a:pt x="12391" y="14566"/>
                  </a:lnTo>
                  <a:lnTo>
                    <a:pt x="11905" y="15078"/>
                  </a:lnTo>
                  <a:lnTo>
                    <a:pt x="11652" y="15490"/>
                  </a:lnTo>
                  <a:lnTo>
                    <a:pt x="11601" y="15458"/>
                  </a:lnTo>
                  <a:lnTo>
                    <a:pt x="11524" y="15426"/>
                  </a:lnTo>
                  <a:lnTo>
                    <a:pt x="11473" y="15362"/>
                  </a:lnTo>
                  <a:lnTo>
                    <a:pt x="11371" y="15202"/>
                  </a:lnTo>
                  <a:lnTo>
                    <a:pt x="11294" y="15078"/>
                  </a:lnTo>
                  <a:lnTo>
                    <a:pt x="11195" y="14854"/>
                  </a:lnTo>
                  <a:lnTo>
                    <a:pt x="11067" y="14758"/>
                  </a:lnTo>
                  <a:lnTo>
                    <a:pt x="11041" y="14758"/>
                  </a:lnTo>
                  <a:lnTo>
                    <a:pt x="10913" y="14854"/>
                  </a:lnTo>
                  <a:lnTo>
                    <a:pt x="10785" y="14726"/>
                  </a:lnTo>
                  <a:lnTo>
                    <a:pt x="10888" y="14443"/>
                  </a:lnTo>
                  <a:lnTo>
                    <a:pt x="10785" y="14283"/>
                  </a:lnTo>
                  <a:lnTo>
                    <a:pt x="10785" y="14155"/>
                  </a:lnTo>
                  <a:lnTo>
                    <a:pt x="10683" y="13994"/>
                  </a:lnTo>
                  <a:lnTo>
                    <a:pt x="10760" y="13679"/>
                  </a:lnTo>
                  <a:lnTo>
                    <a:pt x="10709" y="13551"/>
                  </a:lnTo>
                  <a:lnTo>
                    <a:pt x="10811" y="13487"/>
                  </a:lnTo>
                  <a:lnTo>
                    <a:pt x="10709" y="13199"/>
                  </a:lnTo>
                  <a:lnTo>
                    <a:pt x="10811" y="12595"/>
                  </a:lnTo>
                  <a:lnTo>
                    <a:pt x="10709" y="12531"/>
                  </a:lnTo>
                  <a:lnTo>
                    <a:pt x="10632" y="12467"/>
                  </a:lnTo>
                  <a:lnTo>
                    <a:pt x="10683" y="12435"/>
                  </a:lnTo>
                  <a:lnTo>
                    <a:pt x="10785" y="12344"/>
                  </a:lnTo>
                  <a:lnTo>
                    <a:pt x="10431" y="11991"/>
                  </a:lnTo>
                  <a:lnTo>
                    <a:pt x="10431" y="12119"/>
                  </a:lnTo>
                  <a:lnTo>
                    <a:pt x="10354" y="12151"/>
                  </a:lnTo>
                  <a:lnTo>
                    <a:pt x="10354" y="12055"/>
                  </a:lnTo>
                  <a:lnTo>
                    <a:pt x="10277" y="12055"/>
                  </a:lnTo>
                  <a:lnTo>
                    <a:pt x="10277" y="12023"/>
                  </a:lnTo>
                  <a:lnTo>
                    <a:pt x="10200" y="11991"/>
                  </a:lnTo>
                  <a:lnTo>
                    <a:pt x="9999" y="11991"/>
                  </a:lnTo>
                  <a:lnTo>
                    <a:pt x="9973" y="11863"/>
                  </a:lnTo>
                  <a:lnTo>
                    <a:pt x="9871" y="11895"/>
                  </a:lnTo>
                  <a:lnTo>
                    <a:pt x="9871" y="12055"/>
                  </a:lnTo>
                  <a:lnTo>
                    <a:pt x="9845" y="12151"/>
                  </a:lnTo>
                  <a:lnTo>
                    <a:pt x="9794" y="11927"/>
                  </a:lnTo>
                  <a:lnTo>
                    <a:pt x="9717" y="11927"/>
                  </a:lnTo>
                  <a:lnTo>
                    <a:pt x="9692" y="11991"/>
                  </a:lnTo>
                  <a:lnTo>
                    <a:pt x="9641" y="12055"/>
                  </a:lnTo>
                  <a:lnTo>
                    <a:pt x="9692" y="12151"/>
                  </a:lnTo>
                  <a:lnTo>
                    <a:pt x="9692" y="12215"/>
                  </a:lnTo>
                  <a:lnTo>
                    <a:pt x="9564" y="12151"/>
                  </a:lnTo>
                  <a:lnTo>
                    <a:pt x="9564" y="12023"/>
                  </a:lnTo>
                  <a:lnTo>
                    <a:pt x="9465" y="11863"/>
                  </a:lnTo>
                  <a:lnTo>
                    <a:pt x="9388" y="12023"/>
                  </a:lnTo>
                  <a:lnTo>
                    <a:pt x="9004" y="12467"/>
                  </a:lnTo>
                  <a:lnTo>
                    <a:pt x="8906" y="12467"/>
                  </a:lnTo>
                  <a:lnTo>
                    <a:pt x="8854" y="12435"/>
                  </a:lnTo>
                  <a:lnTo>
                    <a:pt x="8778" y="12215"/>
                  </a:lnTo>
                  <a:lnTo>
                    <a:pt x="8547" y="11991"/>
                  </a:lnTo>
                  <a:lnTo>
                    <a:pt x="8393" y="11735"/>
                  </a:lnTo>
                  <a:lnTo>
                    <a:pt x="8116" y="11516"/>
                  </a:lnTo>
                  <a:lnTo>
                    <a:pt x="7962" y="11164"/>
                  </a:lnTo>
                  <a:lnTo>
                    <a:pt x="7885" y="11132"/>
                  </a:lnTo>
                  <a:lnTo>
                    <a:pt x="7786" y="10688"/>
                  </a:lnTo>
                  <a:lnTo>
                    <a:pt x="7658" y="10336"/>
                  </a:lnTo>
                  <a:lnTo>
                    <a:pt x="7479" y="10208"/>
                  </a:lnTo>
                  <a:lnTo>
                    <a:pt x="7326" y="10240"/>
                  </a:lnTo>
                  <a:lnTo>
                    <a:pt x="7176" y="10528"/>
                  </a:lnTo>
                  <a:lnTo>
                    <a:pt x="7073" y="10368"/>
                  </a:lnTo>
                  <a:lnTo>
                    <a:pt x="6565" y="10052"/>
                  </a:lnTo>
                  <a:lnTo>
                    <a:pt x="6283" y="9892"/>
                  </a:lnTo>
                  <a:lnTo>
                    <a:pt x="6258" y="9764"/>
                  </a:lnTo>
                  <a:lnTo>
                    <a:pt x="6488" y="9764"/>
                  </a:lnTo>
                  <a:lnTo>
                    <a:pt x="6612" y="9444"/>
                  </a:lnTo>
                  <a:lnTo>
                    <a:pt x="6612" y="9224"/>
                  </a:lnTo>
                  <a:lnTo>
                    <a:pt x="6689" y="9192"/>
                  </a:lnTo>
                  <a:lnTo>
                    <a:pt x="6638" y="9064"/>
                  </a:lnTo>
                  <a:lnTo>
                    <a:pt x="6488" y="8872"/>
                  </a:lnTo>
                  <a:lnTo>
                    <a:pt x="6411" y="8968"/>
                  </a:lnTo>
                  <a:lnTo>
                    <a:pt x="6334" y="8744"/>
                  </a:lnTo>
                  <a:lnTo>
                    <a:pt x="6334" y="8589"/>
                  </a:lnTo>
                  <a:lnTo>
                    <a:pt x="6155" y="8557"/>
                  </a:lnTo>
                  <a:lnTo>
                    <a:pt x="6155" y="8429"/>
                  </a:lnTo>
                  <a:lnTo>
                    <a:pt x="6078" y="8365"/>
                  </a:lnTo>
                  <a:lnTo>
                    <a:pt x="6002" y="8397"/>
                  </a:lnTo>
                  <a:lnTo>
                    <a:pt x="5852" y="8237"/>
                  </a:lnTo>
                  <a:lnTo>
                    <a:pt x="5775" y="8269"/>
                  </a:lnTo>
                  <a:lnTo>
                    <a:pt x="5724" y="8109"/>
                  </a:lnTo>
                  <a:lnTo>
                    <a:pt x="5647" y="8109"/>
                  </a:lnTo>
                  <a:lnTo>
                    <a:pt x="5621" y="8141"/>
                  </a:lnTo>
                  <a:lnTo>
                    <a:pt x="5544" y="8141"/>
                  </a:lnTo>
                  <a:lnTo>
                    <a:pt x="5519" y="8237"/>
                  </a:lnTo>
                  <a:lnTo>
                    <a:pt x="5416" y="8173"/>
                  </a:lnTo>
                  <a:lnTo>
                    <a:pt x="5391" y="8301"/>
                  </a:lnTo>
                  <a:lnTo>
                    <a:pt x="5267" y="8365"/>
                  </a:lnTo>
                  <a:lnTo>
                    <a:pt x="5267" y="8397"/>
                  </a:lnTo>
                  <a:lnTo>
                    <a:pt x="5241" y="8557"/>
                  </a:lnTo>
                  <a:lnTo>
                    <a:pt x="5036" y="8616"/>
                  </a:lnTo>
                  <a:lnTo>
                    <a:pt x="4934" y="8557"/>
                  </a:lnTo>
                  <a:lnTo>
                    <a:pt x="4835" y="8525"/>
                  </a:lnTo>
                  <a:lnTo>
                    <a:pt x="4806" y="8589"/>
                  </a:lnTo>
                  <a:lnTo>
                    <a:pt x="4528" y="8616"/>
                  </a:lnTo>
                  <a:lnTo>
                    <a:pt x="4425" y="8589"/>
                  </a:lnTo>
                  <a:lnTo>
                    <a:pt x="4349" y="8589"/>
                  </a:lnTo>
                  <a:lnTo>
                    <a:pt x="4224" y="8525"/>
                  </a:lnTo>
                  <a:lnTo>
                    <a:pt x="3866" y="8557"/>
                  </a:lnTo>
                  <a:lnTo>
                    <a:pt x="3687" y="8744"/>
                  </a:lnTo>
                  <a:lnTo>
                    <a:pt x="3687" y="8904"/>
                  </a:lnTo>
                  <a:lnTo>
                    <a:pt x="3639" y="8904"/>
                  </a:lnTo>
                  <a:lnTo>
                    <a:pt x="3281" y="8712"/>
                  </a:lnTo>
                  <a:lnTo>
                    <a:pt x="3153" y="8712"/>
                  </a:lnTo>
                  <a:lnTo>
                    <a:pt x="2926" y="8525"/>
                  </a:lnTo>
                  <a:lnTo>
                    <a:pt x="2798" y="8429"/>
                  </a:lnTo>
                  <a:lnTo>
                    <a:pt x="2644" y="8616"/>
                  </a:lnTo>
                  <a:lnTo>
                    <a:pt x="2542" y="8589"/>
                  </a:lnTo>
                  <a:lnTo>
                    <a:pt x="2289" y="8429"/>
                  </a:lnTo>
                  <a:lnTo>
                    <a:pt x="2187" y="8557"/>
                  </a:lnTo>
                  <a:lnTo>
                    <a:pt x="2136" y="8525"/>
                  </a:lnTo>
                  <a:lnTo>
                    <a:pt x="2008" y="8429"/>
                  </a:lnTo>
                  <a:lnTo>
                    <a:pt x="2008" y="8365"/>
                  </a:lnTo>
                  <a:lnTo>
                    <a:pt x="1832" y="8077"/>
                  </a:lnTo>
                  <a:lnTo>
                    <a:pt x="1832" y="8109"/>
                  </a:lnTo>
                  <a:lnTo>
                    <a:pt x="1730" y="8077"/>
                  </a:lnTo>
                  <a:lnTo>
                    <a:pt x="1679" y="7921"/>
                  </a:lnTo>
                  <a:lnTo>
                    <a:pt x="1781" y="7665"/>
                  </a:lnTo>
                  <a:lnTo>
                    <a:pt x="2008" y="7505"/>
                  </a:lnTo>
                  <a:lnTo>
                    <a:pt x="1905" y="7217"/>
                  </a:lnTo>
                  <a:lnTo>
                    <a:pt x="1905" y="7125"/>
                  </a:lnTo>
                  <a:lnTo>
                    <a:pt x="2085" y="7061"/>
                  </a:lnTo>
                  <a:lnTo>
                    <a:pt x="1905" y="6773"/>
                  </a:lnTo>
                  <a:lnTo>
                    <a:pt x="1730" y="6805"/>
                  </a:lnTo>
                  <a:lnTo>
                    <a:pt x="1704" y="6741"/>
                  </a:lnTo>
                  <a:lnTo>
                    <a:pt x="1653" y="6677"/>
                  </a:lnTo>
                  <a:lnTo>
                    <a:pt x="1653" y="6613"/>
                  </a:lnTo>
                  <a:lnTo>
                    <a:pt x="1320" y="6677"/>
                  </a:lnTo>
                  <a:lnTo>
                    <a:pt x="1222" y="6613"/>
                  </a:lnTo>
                  <a:lnTo>
                    <a:pt x="1243" y="6581"/>
                  </a:lnTo>
                  <a:lnTo>
                    <a:pt x="1170" y="6430"/>
                  </a:lnTo>
                  <a:lnTo>
                    <a:pt x="1196" y="6302"/>
                  </a:lnTo>
                  <a:lnTo>
                    <a:pt x="838" y="6174"/>
                  </a:lnTo>
                  <a:lnTo>
                    <a:pt x="812" y="5982"/>
                  </a:lnTo>
                  <a:lnTo>
                    <a:pt x="761" y="5758"/>
                  </a:lnTo>
                  <a:lnTo>
                    <a:pt x="863" y="5602"/>
                  </a:lnTo>
                  <a:lnTo>
                    <a:pt x="991" y="5570"/>
                  </a:lnTo>
                  <a:lnTo>
                    <a:pt x="940" y="5378"/>
                  </a:lnTo>
                  <a:lnTo>
                    <a:pt x="991" y="5282"/>
                  </a:lnTo>
                  <a:lnTo>
                    <a:pt x="991" y="5154"/>
                  </a:lnTo>
                  <a:lnTo>
                    <a:pt x="710" y="5026"/>
                  </a:lnTo>
                  <a:lnTo>
                    <a:pt x="662" y="4930"/>
                  </a:lnTo>
                  <a:lnTo>
                    <a:pt x="611" y="4967"/>
                  </a:lnTo>
                  <a:lnTo>
                    <a:pt x="611" y="4839"/>
                  </a:lnTo>
                  <a:lnTo>
                    <a:pt x="508" y="4679"/>
                  </a:lnTo>
                  <a:lnTo>
                    <a:pt x="457" y="4583"/>
                  </a:lnTo>
                  <a:lnTo>
                    <a:pt x="176" y="4262"/>
                  </a:lnTo>
                  <a:lnTo>
                    <a:pt x="102" y="4235"/>
                  </a:lnTo>
                  <a:lnTo>
                    <a:pt x="26" y="4043"/>
                  </a:lnTo>
                  <a:lnTo>
                    <a:pt x="51" y="3915"/>
                  </a:lnTo>
                  <a:lnTo>
                    <a:pt x="102" y="3787"/>
                  </a:lnTo>
                  <a:lnTo>
                    <a:pt x="102" y="3375"/>
                  </a:lnTo>
                  <a:lnTo>
                    <a:pt x="0" y="3279"/>
                  </a:lnTo>
                  <a:lnTo>
                    <a:pt x="124" y="3055"/>
                  </a:lnTo>
                  <a:lnTo>
                    <a:pt x="176" y="3023"/>
                  </a:lnTo>
                  <a:lnTo>
                    <a:pt x="355" y="3151"/>
                  </a:lnTo>
                  <a:lnTo>
                    <a:pt x="380" y="3183"/>
                  </a:lnTo>
                  <a:lnTo>
                    <a:pt x="483" y="3279"/>
                  </a:lnTo>
                  <a:lnTo>
                    <a:pt x="585" y="3279"/>
                  </a:lnTo>
                  <a:lnTo>
                    <a:pt x="611" y="3119"/>
                  </a:lnTo>
                  <a:lnTo>
                    <a:pt x="662" y="3119"/>
                  </a:lnTo>
                  <a:lnTo>
                    <a:pt x="710" y="2927"/>
                  </a:lnTo>
                  <a:lnTo>
                    <a:pt x="966" y="2767"/>
                  </a:lnTo>
                  <a:lnTo>
                    <a:pt x="966" y="2707"/>
                  </a:lnTo>
                  <a:lnTo>
                    <a:pt x="1017" y="2739"/>
                  </a:lnTo>
                  <a:lnTo>
                    <a:pt x="1068" y="2611"/>
                  </a:lnTo>
                  <a:lnTo>
                    <a:pt x="1170" y="2547"/>
                  </a:lnTo>
                  <a:lnTo>
                    <a:pt x="1371" y="2419"/>
                  </a:lnTo>
                  <a:lnTo>
                    <a:pt x="1346" y="2387"/>
                  </a:lnTo>
                  <a:lnTo>
                    <a:pt x="1170" y="2259"/>
                  </a:lnTo>
                  <a:lnTo>
                    <a:pt x="1017" y="1976"/>
                  </a:lnTo>
                  <a:lnTo>
                    <a:pt x="1119" y="1976"/>
                  </a:lnTo>
                  <a:lnTo>
                    <a:pt x="1017" y="1816"/>
                  </a:lnTo>
                  <a:lnTo>
                    <a:pt x="1017" y="1720"/>
                  </a:lnTo>
                  <a:lnTo>
                    <a:pt x="1068" y="1624"/>
                  </a:lnTo>
                  <a:lnTo>
                    <a:pt x="1094" y="1367"/>
                  </a:lnTo>
                  <a:lnTo>
                    <a:pt x="1017" y="1212"/>
                  </a:lnTo>
                  <a:lnTo>
                    <a:pt x="1017" y="1180"/>
                  </a:lnTo>
                  <a:lnTo>
                    <a:pt x="1119" y="924"/>
                  </a:lnTo>
                  <a:lnTo>
                    <a:pt x="1243" y="668"/>
                  </a:lnTo>
                  <a:lnTo>
                    <a:pt x="1222" y="288"/>
                  </a:lnTo>
                  <a:lnTo>
                    <a:pt x="1243" y="192"/>
                  </a:lnTo>
                  <a:lnTo>
                    <a:pt x="1807" y="288"/>
                  </a:lnTo>
                  <a:lnTo>
                    <a:pt x="2366" y="288"/>
                  </a:lnTo>
                  <a:lnTo>
                    <a:pt x="2494" y="320"/>
                  </a:lnTo>
                  <a:lnTo>
                    <a:pt x="2619" y="448"/>
                  </a:lnTo>
                  <a:lnTo>
                    <a:pt x="3255" y="448"/>
                  </a:lnTo>
                  <a:lnTo>
                    <a:pt x="4096" y="192"/>
                  </a:lnTo>
                  <a:lnTo>
                    <a:pt x="4400" y="288"/>
                  </a:lnTo>
                  <a:lnTo>
                    <a:pt x="4656" y="320"/>
                  </a:lnTo>
                  <a:lnTo>
                    <a:pt x="4835" y="320"/>
                  </a:lnTo>
                  <a:lnTo>
                    <a:pt x="5369" y="224"/>
                  </a:lnTo>
                  <a:lnTo>
                    <a:pt x="6002" y="128"/>
                  </a:lnTo>
                  <a:lnTo>
                    <a:pt x="6360" y="0"/>
                  </a:lnTo>
                  <a:lnTo>
                    <a:pt x="6689" y="0"/>
                  </a:lnTo>
                  <a:lnTo>
                    <a:pt x="6945" y="64"/>
                  </a:lnTo>
                  <a:lnTo>
                    <a:pt x="6996" y="160"/>
                  </a:lnTo>
                  <a:lnTo>
                    <a:pt x="7099" y="192"/>
                  </a:lnTo>
                  <a:lnTo>
                    <a:pt x="7249" y="320"/>
                  </a:lnTo>
                  <a:lnTo>
                    <a:pt x="7351" y="448"/>
                  </a:lnTo>
                  <a:lnTo>
                    <a:pt x="7479" y="604"/>
                  </a:lnTo>
                  <a:lnTo>
                    <a:pt x="7530" y="604"/>
                  </a:lnTo>
                  <a:lnTo>
                    <a:pt x="7556" y="640"/>
                  </a:lnTo>
                  <a:lnTo>
                    <a:pt x="7479" y="924"/>
                  </a:lnTo>
                  <a:lnTo>
                    <a:pt x="7582" y="1116"/>
                  </a:lnTo>
                  <a:lnTo>
                    <a:pt x="7607" y="1212"/>
                  </a:lnTo>
                  <a:lnTo>
                    <a:pt x="7607" y="1367"/>
                  </a:lnTo>
                  <a:lnTo>
                    <a:pt x="7582" y="1624"/>
                  </a:lnTo>
                  <a:lnTo>
                    <a:pt x="7479" y="1816"/>
                  </a:lnTo>
                  <a:lnTo>
                    <a:pt x="7454" y="1816"/>
                  </a:lnTo>
                  <a:lnTo>
                    <a:pt x="7428" y="1848"/>
                  </a:lnTo>
                  <a:lnTo>
                    <a:pt x="7428" y="1880"/>
                  </a:lnTo>
                  <a:lnTo>
                    <a:pt x="7198" y="2099"/>
                  </a:lnTo>
                  <a:lnTo>
                    <a:pt x="6945" y="2323"/>
                  </a:lnTo>
                  <a:lnTo>
                    <a:pt x="6843" y="2547"/>
                  </a:lnTo>
                  <a:lnTo>
                    <a:pt x="6689" y="2675"/>
                  </a:lnTo>
                  <a:lnTo>
                    <a:pt x="6078" y="3119"/>
                  </a:lnTo>
                  <a:lnTo>
                    <a:pt x="5800" y="3375"/>
                  </a:lnTo>
                  <a:lnTo>
                    <a:pt x="5775" y="3627"/>
                  </a:lnTo>
                  <a:lnTo>
                    <a:pt x="5877" y="4235"/>
                  </a:lnTo>
                  <a:lnTo>
                    <a:pt x="5980" y="4550"/>
                  </a:lnTo>
                  <a:lnTo>
                    <a:pt x="6283" y="4999"/>
                  </a:lnTo>
                  <a:lnTo>
                    <a:pt x="6587" y="5218"/>
                  </a:lnTo>
                  <a:lnTo>
                    <a:pt x="7607" y="5854"/>
                  </a:lnTo>
                  <a:lnTo>
                    <a:pt x="7684" y="5886"/>
                  </a:lnTo>
                  <a:lnTo>
                    <a:pt x="8039" y="6206"/>
                  </a:lnTo>
                  <a:lnTo>
                    <a:pt x="8598" y="6430"/>
                  </a:lnTo>
                  <a:lnTo>
                    <a:pt x="9004" y="6741"/>
                  </a:lnTo>
                  <a:lnTo>
                    <a:pt x="9132" y="6869"/>
                  </a:lnTo>
                  <a:lnTo>
                    <a:pt x="9235" y="6933"/>
                  </a:lnTo>
                  <a:lnTo>
                    <a:pt x="9487" y="7029"/>
                  </a:lnTo>
                  <a:lnTo>
                    <a:pt x="9692" y="7185"/>
                  </a:lnTo>
                  <a:lnTo>
                    <a:pt x="9717" y="7185"/>
                  </a:lnTo>
                  <a:lnTo>
                    <a:pt x="10050" y="7409"/>
                  </a:lnTo>
                  <a:lnTo>
                    <a:pt x="10303" y="7537"/>
                  </a:lnTo>
                  <a:lnTo>
                    <a:pt x="10533" y="7633"/>
                  </a:lnTo>
                  <a:lnTo>
                    <a:pt x="10837" y="7793"/>
                  </a:lnTo>
                  <a:lnTo>
                    <a:pt x="11195" y="7981"/>
                  </a:lnTo>
                  <a:lnTo>
                    <a:pt x="11473" y="8141"/>
                  </a:lnTo>
                  <a:lnTo>
                    <a:pt x="11524" y="8109"/>
                  </a:lnTo>
                  <a:lnTo>
                    <a:pt x="11627" y="8173"/>
                  </a:lnTo>
                  <a:lnTo>
                    <a:pt x="11678" y="8109"/>
                  </a:lnTo>
                  <a:lnTo>
                    <a:pt x="11729" y="8269"/>
                  </a:lnTo>
                  <a:lnTo>
                    <a:pt x="12212" y="8525"/>
                  </a:lnTo>
                  <a:lnTo>
                    <a:pt x="12669" y="8680"/>
                  </a:lnTo>
                  <a:lnTo>
                    <a:pt x="13152" y="8968"/>
                  </a:lnTo>
                  <a:lnTo>
                    <a:pt x="13331" y="9128"/>
                  </a:lnTo>
                  <a:lnTo>
                    <a:pt x="13558" y="9289"/>
                  </a:lnTo>
                  <a:lnTo>
                    <a:pt x="13660" y="9444"/>
                  </a:lnTo>
                  <a:lnTo>
                    <a:pt x="13993" y="9636"/>
                  </a:lnTo>
                  <a:lnTo>
                    <a:pt x="14018" y="9668"/>
                  </a:lnTo>
                  <a:lnTo>
                    <a:pt x="14296" y="10020"/>
                  </a:lnTo>
                  <a:lnTo>
                    <a:pt x="14527" y="10368"/>
                  </a:lnTo>
                  <a:lnTo>
                    <a:pt x="14779" y="10560"/>
                  </a:lnTo>
                  <a:lnTo>
                    <a:pt x="15138" y="10939"/>
                  </a:lnTo>
                  <a:lnTo>
                    <a:pt x="15266" y="11100"/>
                  </a:lnTo>
                  <a:lnTo>
                    <a:pt x="15569" y="11324"/>
                  </a:lnTo>
                  <a:lnTo>
                    <a:pt x="16538" y="11831"/>
                  </a:lnTo>
                  <a:lnTo>
                    <a:pt x="16919" y="12119"/>
                  </a:lnTo>
                  <a:lnTo>
                    <a:pt x="17222" y="12307"/>
                  </a:lnTo>
                  <a:lnTo>
                    <a:pt x="17273" y="12344"/>
                  </a:lnTo>
                  <a:lnTo>
                    <a:pt x="17273" y="12435"/>
                  </a:lnTo>
                  <a:lnTo>
                    <a:pt x="17632" y="12627"/>
                  </a:lnTo>
                  <a:lnTo>
                    <a:pt x="18089" y="12659"/>
                  </a:lnTo>
                  <a:lnTo>
                    <a:pt x="18243" y="12883"/>
                  </a:lnTo>
                  <a:lnTo>
                    <a:pt x="18316" y="12883"/>
                  </a:lnTo>
                  <a:lnTo>
                    <a:pt x="18268" y="12915"/>
                  </a:lnTo>
                  <a:lnTo>
                    <a:pt x="18243" y="12915"/>
                  </a:lnTo>
                  <a:lnTo>
                    <a:pt x="18140" y="13039"/>
                  </a:lnTo>
                  <a:lnTo>
                    <a:pt x="18089" y="13103"/>
                  </a:lnTo>
                  <a:lnTo>
                    <a:pt x="18191" y="13071"/>
                  </a:lnTo>
                  <a:lnTo>
                    <a:pt x="18191" y="13103"/>
                  </a:lnTo>
                  <a:lnTo>
                    <a:pt x="18243" y="13039"/>
                  </a:lnTo>
                  <a:lnTo>
                    <a:pt x="18469" y="12979"/>
                  </a:lnTo>
                  <a:lnTo>
                    <a:pt x="18495" y="12947"/>
                  </a:lnTo>
                  <a:lnTo>
                    <a:pt x="18546" y="13071"/>
                  </a:lnTo>
                  <a:lnTo>
                    <a:pt x="18597" y="13071"/>
                  </a:lnTo>
                  <a:lnTo>
                    <a:pt x="18597" y="13263"/>
                  </a:lnTo>
                  <a:lnTo>
                    <a:pt x="18725" y="13551"/>
                  </a:lnTo>
                  <a:lnTo>
                    <a:pt x="18700" y="13834"/>
                  </a:lnTo>
                  <a:lnTo>
                    <a:pt x="18751" y="13930"/>
                  </a:lnTo>
                  <a:lnTo>
                    <a:pt x="18927" y="14091"/>
                  </a:lnTo>
                  <a:lnTo>
                    <a:pt x="19080" y="14315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83" name="Freeform 148"/>
            <p:cNvSpPr/>
            <p:nvPr/>
          </p:nvSpPr>
          <p:spPr>
            <a:xfrm>
              <a:off x="4194028" y="312840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439"/>
                  </a:moveTo>
                  <a:lnTo>
                    <a:pt x="14400" y="0"/>
                  </a:lnTo>
                  <a:lnTo>
                    <a:pt x="21600" y="3688"/>
                  </a:lnTo>
                  <a:lnTo>
                    <a:pt x="0" y="21600"/>
                  </a:lnTo>
                  <a:lnTo>
                    <a:pt x="0" y="18439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84" name="Freeform 149"/>
            <p:cNvSpPr/>
            <p:nvPr/>
          </p:nvSpPr>
          <p:spPr>
            <a:xfrm>
              <a:off x="4202905" y="312015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440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85" name="Freeform 150"/>
            <p:cNvSpPr/>
            <p:nvPr/>
          </p:nvSpPr>
          <p:spPr>
            <a:xfrm>
              <a:off x="4204191" y="31138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144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86" name="Freeform 151"/>
            <p:cNvSpPr/>
            <p:nvPr/>
          </p:nvSpPr>
          <p:spPr>
            <a:xfrm>
              <a:off x="4323993" y="305170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grpSp>
          <p:nvGrpSpPr>
            <p:cNvPr id="789" name="Freeform 152"/>
            <p:cNvGrpSpPr/>
            <p:nvPr/>
          </p:nvGrpSpPr>
          <p:grpSpPr>
            <a:xfrm>
              <a:off x="5358128" y="4434819"/>
              <a:ext cx="12701" cy="4659"/>
              <a:chOff x="0" y="0"/>
              <a:chExt cx="12700" cy="4657"/>
            </a:xfrm>
          </p:grpSpPr>
          <p:sp>
            <p:nvSpPr>
              <p:cNvPr id="787" name="Linea"/>
              <p:cNvSpPr/>
              <p:nvPr/>
            </p:nvSpPr>
            <p:spPr>
              <a:xfrm flipV="1">
                <a:off x="0" y="0"/>
                <a:ext cx="12701" cy="4658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788" name="Linea"/>
              <p:cNvSpPr/>
              <p:nvPr/>
            </p:nvSpPr>
            <p:spPr>
              <a:xfrm flipH="1">
                <a:off x="0" y="-1"/>
                <a:ext cx="12701" cy="4659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</p:grpSp>
        <p:sp>
          <p:nvSpPr>
            <p:cNvPr id="790" name="Freeform 153"/>
            <p:cNvSpPr/>
            <p:nvPr/>
          </p:nvSpPr>
          <p:spPr>
            <a:xfrm>
              <a:off x="4980230" y="417653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16200"/>
                  </a:lnTo>
                  <a:lnTo>
                    <a:pt x="216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1" name="Freeform 154"/>
            <p:cNvSpPr/>
            <p:nvPr/>
          </p:nvSpPr>
          <p:spPr>
            <a:xfrm>
              <a:off x="3212052" y="3960951"/>
              <a:ext cx="136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6480"/>
                  </a:lnTo>
                  <a:lnTo>
                    <a:pt x="0" y="21600"/>
                  </a:lnTo>
                  <a:lnTo>
                    <a:pt x="12343" y="6480"/>
                  </a:lnTo>
                  <a:lnTo>
                    <a:pt x="216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2" name="Freeform 155"/>
            <p:cNvSpPr/>
            <p:nvPr/>
          </p:nvSpPr>
          <p:spPr>
            <a:xfrm>
              <a:off x="3229017" y="396409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44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3" name="Freeform 156"/>
            <p:cNvSpPr/>
            <p:nvPr/>
          </p:nvSpPr>
          <p:spPr>
            <a:xfrm>
              <a:off x="3380707" y="3516619"/>
              <a:ext cx="968529" cy="953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78" y="3256"/>
                  </a:moveTo>
                  <a:lnTo>
                    <a:pt x="15262" y="3165"/>
                  </a:lnTo>
                  <a:lnTo>
                    <a:pt x="15262" y="3256"/>
                  </a:lnTo>
                  <a:lnTo>
                    <a:pt x="15352" y="3347"/>
                  </a:lnTo>
                  <a:lnTo>
                    <a:pt x="15396" y="3438"/>
                  </a:lnTo>
                  <a:lnTo>
                    <a:pt x="15704" y="3393"/>
                  </a:lnTo>
                  <a:lnTo>
                    <a:pt x="16019" y="3803"/>
                  </a:lnTo>
                  <a:lnTo>
                    <a:pt x="15704" y="3894"/>
                  </a:lnTo>
                  <a:lnTo>
                    <a:pt x="15704" y="4024"/>
                  </a:lnTo>
                  <a:lnTo>
                    <a:pt x="15884" y="4435"/>
                  </a:lnTo>
                  <a:lnTo>
                    <a:pt x="15486" y="4663"/>
                  </a:lnTo>
                  <a:lnTo>
                    <a:pt x="15307" y="5027"/>
                  </a:lnTo>
                  <a:lnTo>
                    <a:pt x="15396" y="5249"/>
                  </a:lnTo>
                  <a:lnTo>
                    <a:pt x="15576" y="5294"/>
                  </a:lnTo>
                  <a:lnTo>
                    <a:pt x="15576" y="5249"/>
                  </a:lnTo>
                  <a:lnTo>
                    <a:pt x="15884" y="5659"/>
                  </a:lnTo>
                  <a:lnTo>
                    <a:pt x="15884" y="5750"/>
                  </a:lnTo>
                  <a:lnTo>
                    <a:pt x="16109" y="5887"/>
                  </a:lnTo>
                  <a:lnTo>
                    <a:pt x="16198" y="5932"/>
                  </a:lnTo>
                  <a:lnTo>
                    <a:pt x="16378" y="5750"/>
                  </a:lnTo>
                  <a:lnTo>
                    <a:pt x="16821" y="5978"/>
                  </a:lnTo>
                  <a:lnTo>
                    <a:pt x="17000" y="6017"/>
                  </a:lnTo>
                  <a:lnTo>
                    <a:pt x="17270" y="5750"/>
                  </a:lnTo>
                  <a:lnTo>
                    <a:pt x="17494" y="5887"/>
                  </a:lnTo>
                  <a:lnTo>
                    <a:pt x="17892" y="6154"/>
                  </a:lnTo>
                  <a:lnTo>
                    <a:pt x="18117" y="6154"/>
                  </a:lnTo>
                  <a:lnTo>
                    <a:pt x="18745" y="6427"/>
                  </a:lnTo>
                  <a:lnTo>
                    <a:pt x="18829" y="6427"/>
                  </a:lnTo>
                  <a:lnTo>
                    <a:pt x="18874" y="6518"/>
                  </a:lnTo>
                  <a:lnTo>
                    <a:pt x="18963" y="6883"/>
                  </a:lnTo>
                  <a:lnTo>
                    <a:pt x="19143" y="7378"/>
                  </a:lnTo>
                  <a:lnTo>
                    <a:pt x="19053" y="7697"/>
                  </a:lnTo>
                  <a:lnTo>
                    <a:pt x="19053" y="7743"/>
                  </a:lnTo>
                  <a:lnTo>
                    <a:pt x="18745" y="8238"/>
                  </a:lnTo>
                  <a:lnTo>
                    <a:pt x="18745" y="8374"/>
                  </a:lnTo>
                  <a:lnTo>
                    <a:pt x="18655" y="8511"/>
                  </a:lnTo>
                  <a:lnTo>
                    <a:pt x="18296" y="8693"/>
                  </a:lnTo>
                  <a:lnTo>
                    <a:pt x="18072" y="8785"/>
                  </a:lnTo>
                  <a:lnTo>
                    <a:pt x="18072" y="9097"/>
                  </a:lnTo>
                  <a:lnTo>
                    <a:pt x="17982" y="9149"/>
                  </a:lnTo>
                  <a:lnTo>
                    <a:pt x="17802" y="9012"/>
                  </a:lnTo>
                  <a:lnTo>
                    <a:pt x="17360" y="8967"/>
                  </a:lnTo>
                  <a:lnTo>
                    <a:pt x="17360" y="9012"/>
                  </a:lnTo>
                  <a:lnTo>
                    <a:pt x="17045" y="8967"/>
                  </a:lnTo>
                  <a:lnTo>
                    <a:pt x="16866" y="8921"/>
                  </a:lnTo>
                  <a:lnTo>
                    <a:pt x="16866" y="9097"/>
                  </a:lnTo>
                  <a:lnTo>
                    <a:pt x="17045" y="9195"/>
                  </a:lnTo>
                  <a:lnTo>
                    <a:pt x="17000" y="9599"/>
                  </a:lnTo>
                  <a:lnTo>
                    <a:pt x="16603" y="9599"/>
                  </a:lnTo>
                  <a:lnTo>
                    <a:pt x="16821" y="9781"/>
                  </a:lnTo>
                  <a:lnTo>
                    <a:pt x="16866" y="9872"/>
                  </a:lnTo>
                  <a:lnTo>
                    <a:pt x="17045" y="9963"/>
                  </a:lnTo>
                  <a:lnTo>
                    <a:pt x="16955" y="10146"/>
                  </a:lnTo>
                  <a:lnTo>
                    <a:pt x="17180" y="10185"/>
                  </a:lnTo>
                  <a:lnTo>
                    <a:pt x="17180" y="10504"/>
                  </a:lnTo>
                  <a:lnTo>
                    <a:pt x="17225" y="10595"/>
                  </a:lnTo>
                  <a:lnTo>
                    <a:pt x="17180" y="10595"/>
                  </a:lnTo>
                  <a:lnTo>
                    <a:pt x="17090" y="11005"/>
                  </a:lnTo>
                  <a:lnTo>
                    <a:pt x="17180" y="11227"/>
                  </a:lnTo>
                  <a:lnTo>
                    <a:pt x="17449" y="11363"/>
                  </a:lnTo>
                  <a:lnTo>
                    <a:pt x="17712" y="11682"/>
                  </a:lnTo>
                  <a:lnTo>
                    <a:pt x="17892" y="11865"/>
                  </a:lnTo>
                  <a:lnTo>
                    <a:pt x="18251" y="11910"/>
                  </a:lnTo>
                  <a:lnTo>
                    <a:pt x="18296" y="12001"/>
                  </a:lnTo>
                  <a:lnTo>
                    <a:pt x="18431" y="12138"/>
                  </a:lnTo>
                  <a:lnTo>
                    <a:pt x="18117" y="12360"/>
                  </a:lnTo>
                  <a:lnTo>
                    <a:pt x="18027" y="12496"/>
                  </a:lnTo>
                  <a:lnTo>
                    <a:pt x="17982" y="12542"/>
                  </a:lnTo>
                  <a:lnTo>
                    <a:pt x="17847" y="12815"/>
                  </a:lnTo>
                  <a:lnTo>
                    <a:pt x="18117" y="13043"/>
                  </a:lnTo>
                  <a:lnTo>
                    <a:pt x="18521" y="13265"/>
                  </a:lnTo>
                  <a:lnTo>
                    <a:pt x="18655" y="13402"/>
                  </a:lnTo>
                  <a:lnTo>
                    <a:pt x="18700" y="13356"/>
                  </a:lnTo>
                  <a:lnTo>
                    <a:pt x="18745" y="13402"/>
                  </a:lnTo>
                  <a:lnTo>
                    <a:pt x="18700" y="13493"/>
                  </a:lnTo>
                  <a:lnTo>
                    <a:pt x="18829" y="13903"/>
                  </a:lnTo>
                  <a:lnTo>
                    <a:pt x="18745" y="14085"/>
                  </a:lnTo>
                  <a:lnTo>
                    <a:pt x="18874" y="14268"/>
                  </a:lnTo>
                  <a:lnTo>
                    <a:pt x="18745" y="14443"/>
                  </a:lnTo>
                  <a:lnTo>
                    <a:pt x="18745" y="14535"/>
                  </a:lnTo>
                  <a:lnTo>
                    <a:pt x="19188" y="14854"/>
                  </a:lnTo>
                  <a:lnTo>
                    <a:pt x="19278" y="15173"/>
                  </a:lnTo>
                  <a:lnTo>
                    <a:pt x="19945" y="15622"/>
                  </a:lnTo>
                  <a:lnTo>
                    <a:pt x="20080" y="15941"/>
                  </a:lnTo>
                  <a:lnTo>
                    <a:pt x="20214" y="15850"/>
                  </a:lnTo>
                  <a:lnTo>
                    <a:pt x="20574" y="16215"/>
                  </a:lnTo>
                  <a:lnTo>
                    <a:pt x="20529" y="16664"/>
                  </a:lnTo>
                  <a:lnTo>
                    <a:pt x="20663" y="16846"/>
                  </a:lnTo>
                  <a:lnTo>
                    <a:pt x="20663" y="16892"/>
                  </a:lnTo>
                  <a:lnTo>
                    <a:pt x="20753" y="16892"/>
                  </a:lnTo>
                  <a:lnTo>
                    <a:pt x="20753" y="17029"/>
                  </a:lnTo>
                  <a:lnTo>
                    <a:pt x="20843" y="17120"/>
                  </a:lnTo>
                  <a:lnTo>
                    <a:pt x="21196" y="17302"/>
                  </a:lnTo>
                  <a:lnTo>
                    <a:pt x="21375" y="17348"/>
                  </a:lnTo>
                  <a:lnTo>
                    <a:pt x="21600" y="17524"/>
                  </a:lnTo>
                  <a:lnTo>
                    <a:pt x="21600" y="17569"/>
                  </a:lnTo>
                  <a:lnTo>
                    <a:pt x="21555" y="17706"/>
                  </a:lnTo>
                  <a:lnTo>
                    <a:pt x="21600" y="17934"/>
                  </a:lnTo>
                  <a:lnTo>
                    <a:pt x="21420" y="18071"/>
                  </a:lnTo>
                  <a:lnTo>
                    <a:pt x="21465" y="18298"/>
                  </a:lnTo>
                  <a:lnTo>
                    <a:pt x="21420" y="18390"/>
                  </a:lnTo>
                  <a:lnTo>
                    <a:pt x="21196" y="18520"/>
                  </a:lnTo>
                  <a:lnTo>
                    <a:pt x="20792" y="18702"/>
                  </a:lnTo>
                  <a:lnTo>
                    <a:pt x="20792" y="18793"/>
                  </a:lnTo>
                  <a:lnTo>
                    <a:pt x="20618" y="18976"/>
                  </a:lnTo>
                  <a:lnTo>
                    <a:pt x="20618" y="19158"/>
                  </a:lnTo>
                  <a:lnTo>
                    <a:pt x="20529" y="19340"/>
                  </a:lnTo>
                  <a:lnTo>
                    <a:pt x="20529" y="19835"/>
                  </a:lnTo>
                  <a:lnTo>
                    <a:pt x="20304" y="20246"/>
                  </a:lnTo>
                  <a:lnTo>
                    <a:pt x="19945" y="20428"/>
                  </a:lnTo>
                  <a:lnTo>
                    <a:pt x="20214" y="20649"/>
                  </a:lnTo>
                  <a:lnTo>
                    <a:pt x="20214" y="20740"/>
                  </a:lnTo>
                  <a:lnTo>
                    <a:pt x="19900" y="20923"/>
                  </a:lnTo>
                  <a:lnTo>
                    <a:pt x="19720" y="20740"/>
                  </a:lnTo>
                  <a:lnTo>
                    <a:pt x="19720" y="20513"/>
                  </a:lnTo>
                  <a:lnTo>
                    <a:pt x="19592" y="20565"/>
                  </a:lnTo>
                  <a:lnTo>
                    <a:pt x="19143" y="20428"/>
                  </a:lnTo>
                  <a:lnTo>
                    <a:pt x="18700" y="20473"/>
                  </a:lnTo>
                  <a:lnTo>
                    <a:pt x="18341" y="20695"/>
                  </a:lnTo>
                  <a:lnTo>
                    <a:pt x="18251" y="20877"/>
                  </a:lnTo>
                  <a:lnTo>
                    <a:pt x="18117" y="20968"/>
                  </a:lnTo>
                  <a:lnTo>
                    <a:pt x="17802" y="21287"/>
                  </a:lnTo>
                  <a:lnTo>
                    <a:pt x="17584" y="21561"/>
                  </a:lnTo>
                  <a:lnTo>
                    <a:pt x="17449" y="21600"/>
                  </a:lnTo>
                  <a:lnTo>
                    <a:pt x="17180" y="21561"/>
                  </a:lnTo>
                  <a:lnTo>
                    <a:pt x="16866" y="21561"/>
                  </a:lnTo>
                  <a:lnTo>
                    <a:pt x="16378" y="21105"/>
                  </a:lnTo>
                  <a:lnTo>
                    <a:pt x="15929" y="21196"/>
                  </a:lnTo>
                  <a:lnTo>
                    <a:pt x="15974" y="21105"/>
                  </a:lnTo>
                  <a:lnTo>
                    <a:pt x="16109" y="21060"/>
                  </a:lnTo>
                  <a:lnTo>
                    <a:pt x="15974" y="20565"/>
                  </a:lnTo>
                  <a:lnTo>
                    <a:pt x="15749" y="20291"/>
                  </a:lnTo>
                  <a:lnTo>
                    <a:pt x="15352" y="19881"/>
                  </a:lnTo>
                  <a:lnTo>
                    <a:pt x="15127" y="19699"/>
                  </a:lnTo>
                  <a:lnTo>
                    <a:pt x="15082" y="19699"/>
                  </a:lnTo>
                  <a:lnTo>
                    <a:pt x="14640" y="19249"/>
                  </a:lnTo>
                  <a:lnTo>
                    <a:pt x="14460" y="19021"/>
                  </a:lnTo>
                  <a:lnTo>
                    <a:pt x="14056" y="19021"/>
                  </a:lnTo>
                  <a:lnTo>
                    <a:pt x="13831" y="19158"/>
                  </a:lnTo>
                  <a:lnTo>
                    <a:pt x="13433" y="19021"/>
                  </a:lnTo>
                  <a:lnTo>
                    <a:pt x="13254" y="18793"/>
                  </a:lnTo>
                  <a:lnTo>
                    <a:pt x="13164" y="18572"/>
                  </a:lnTo>
                  <a:lnTo>
                    <a:pt x="12939" y="18390"/>
                  </a:lnTo>
                  <a:lnTo>
                    <a:pt x="12580" y="18207"/>
                  </a:lnTo>
                  <a:lnTo>
                    <a:pt x="12407" y="18207"/>
                  </a:lnTo>
                  <a:lnTo>
                    <a:pt x="12048" y="17934"/>
                  </a:lnTo>
                  <a:lnTo>
                    <a:pt x="12452" y="17569"/>
                  </a:lnTo>
                  <a:lnTo>
                    <a:pt x="12452" y="17029"/>
                  </a:lnTo>
                  <a:lnTo>
                    <a:pt x="12580" y="16664"/>
                  </a:lnTo>
                  <a:lnTo>
                    <a:pt x="12984" y="16443"/>
                  </a:lnTo>
                  <a:lnTo>
                    <a:pt x="13074" y="16078"/>
                  </a:lnTo>
                  <a:lnTo>
                    <a:pt x="13029" y="15850"/>
                  </a:lnTo>
                  <a:lnTo>
                    <a:pt x="12407" y="14580"/>
                  </a:lnTo>
                  <a:lnTo>
                    <a:pt x="12138" y="13721"/>
                  </a:lnTo>
                  <a:lnTo>
                    <a:pt x="11823" y="13265"/>
                  </a:lnTo>
                  <a:lnTo>
                    <a:pt x="11381" y="12588"/>
                  </a:lnTo>
                  <a:lnTo>
                    <a:pt x="11156" y="12360"/>
                  </a:lnTo>
                  <a:lnTo>
                    <a:pt x="10534" y="11865"/>
                  </a:lnTo>
                  <a:lnTo>
                    <a:pt x="10264" y="11956"/>
                  </a:lnTo>
                  <a:lnTo>
                    <a:pt x="10040" y="12138"/>
                  </a:lnTo>
                  <a:lnTo>
                    <a:pt x="9905" y="12314"/>
                  </a:lnTo>
                  <a:lnTo>
                    <a:pt x="9815" y="12496"/>
                  </a:lnTo>
                  <a:lnTo>
                    <a:pt x="9238" y="12229"/>
                  </a:lnTo>
                  <a:lnTo>
                    <a:pt x="9103" y="12229"/>
                  </a:lnTo>
                  <a:lnTo>
                    <a:pt x="9013" y="12405"/>
                  </a:lnTo>
                  <a:lnTo>
                    <a:pt x="8968" y="12496"/>
                  </a:lnTo>
                  <a:lnTo>
                    <a:pt x="8609" y="12724"/>
                  </a:lnTo>
                  <a:lnTo>
                    <a:pt x="8391" y="12770"/>
                  </a:lnTo>
                  <a:lnTo>
                    <a:pt x="8211" y="12770"/>
                  </a:lnTo>
                  <a:lnTo>
                    <a:pt x="8167" y="12815"/>
                  </a:lnTo>
                  <a:lnTo>
                    <a:pt x="7942" y="12724"/>
                  </a:lnTo>
                  <a:lnTo>
                    <a:pt x="7762" y="12588"/>
                  </a:lnTo>
                  <a:lnTo>
                    <a:pt x="7493" y="12633"/>
                  </a:lnTo>
                  <a:lnTo>
                    <a:pt x="7275" y="12724"/>
                  </a:lnTo>
                  <a:lnTo>
                    <a:pt x="6960" y="12815"/>
                  </a:lnTo>
                  <a:lnTo>
                    <a:pt x="6781" y="12998"/>
                  </a:lnTo>
                  <a:lnTo>
                    <a:pt x="6691" y="13043"/>
                  </a:lnTo>
                  <a:lnTo>
                    <a:pt x="6159" y="13265"/>
                  </a:lnTo>
                  <a:lnTo>
                    <a:pt x="6024" y="13402"/>
                  </a:lnTo>
                  <a:lnTo>
                    <a:pt x="5934" y="13180"/>
                  </a:lnTo>
                  <a:lnTo>
                    <a:pt x="6114" y="12633"/>
                  </a:lnTo>
                  <a:lnTo>
                    <a:pt x="6248" y="12496"/>
                  </a:lnTo>
                  <a:lnTo>
                    <a:pt x="6511" y="12542"/>
                  </a:lnTo>
                  <a:lnTo>
                    <a:pt x="6646" y="12496"/>
                  </a:lnTo>
                  <a:lnTo>
                    <a:pt x="6781" y="12360"/>
                  </a:lnTo>
                  <a:lnTo>
                    <a:pt x="6781" y="12184"/>
                  </a:lnTo>
                  <a:lnTo>
                    <a:pt x="6916" y="12093"/>
                  </a:lnTo>
                  <a:lnTo>
                    <a:pt x="7185" y="11774"/>
                  </a:lnTo>
                  <a:lnTo>
                    <a:pt x="7538" y="11591"/>
                  </a:lnTo>
                  <a:lnTo>
                    <a:pt x="7493" y="11096"/>
                  </a:lnTo>
                  <a:lnTo>
                    <a:pt x="7275" y="10823"/>
                  </a:lnTo>
                  <a:lnTo>
                    <a:pt x="7005" y="10823"/>
                  </a:lnTo>
                  <a:lnTo>
                    <a:pt x="6871" y="10732"/>
                  </a:lnTo>
                  <a:lnTo>
                    <a:pt x="6293" y="10237"/>
                  </a:lnTo>
                  <a:lnTo>
                    <a:pt x="6114" y="10054"/>
                  </a:lnTo>
                  <a:lnTo>
                    <a:pt x="5934" y="9781"/>
                  </a:lnTo>
                  <a:lnTo>
                    <a:pt x="5889" y="9826"/>
                  </a:lnTo>
                  <a:lnTo>
                    <a:pt x="5620" y="9599"/>
                  </a:lnTo>
                  <a:lnTo>
                    <a:pt x="5530" y="9599"/>
                  </a:lnTo>
                  <a:lnTo>
                    <a:pt x="5530" y="9553"/>
                  </a:lnTo>
                  <a:lnTo>
                    <a:pt x="5440" y="9553"/>
                  </a:lnTo>
                  <a:lnTo>
                    <a:pt x="5440" y="9507"/>
                  </a:lnTo>
                  <a:lnTo>
                    <a:pt x="5395" y="9553"/>
                  </a:lnTo>
                  <a:lnTo>
                    <a:pt x="5395" y="9507"/>
                  </a:lnTo>
                  <a:lnTo>
                    <a:pt x="5395" y="9553"/>
                  </a:lnTo>
                  <a:lnTo>
                    <a:pt x="5312" y="9507"/>
                  </a:lnTo>
                  <a:lnTo>
                    <a:pt x="5177" y="9644"/>
                  </a:lnTo>
                  <a:lnTo>
                    <a:pt x="5177" y="9735"/>
                  </a:lnTo>
                  <a:lnTo>
                    <a:pt x="5177" y="9644"/>
                  </a:lnTo>
                  <a:lnTo>
                    <a:pt x="4997" y="9644"/>
                  </a:lnTo>
                  <a:lnTo>
                    <a:pt x="4818" y="9781"/>
                  </a:lnTo>
                  <a:lnTo>
                    <a:pt x="4683" y="9872"/>
                  </a:lnTo>
                  <a:lnTo>
                    <a:pt x="4683" y="10054"/>
                  </a:lnTo>
                  <a:lnTo>
                    <a:pt x="4459" y="10185"/>
                  </a:lnTo>
                  <a:lnTo>
                    <a:pt x="4420" y="10146"/>
                  </a:lnTo>
                  <a:lnTo>
                    <a:pt x="4240" y="10146"/>
                  </a:lnTo>
                  <a:lnTo>
                    <a:pt x="4324" y="10054"/>
                  </a:lnTo>
                  <a:lnTo>
                    <a:pt x="4240" y="9872"/>
                  </a:lnTo>
                  <a:lnTo>
                    <a:pt x="4196" y="9826"/>
                  </a:lnTo>
                  <a:lnTo>
                    <a:pt x="3746" y="9781"/>
                  </a:lnTo>
                  <a:lnTo>
                    <a:pt x="3746" y="9735"/>
                  </a:lnTo>
                  <a:lnTo>
                    <a:pt x="3349" y="9735"/>
                  </a:lnTo>
                  <a:lnTo>
                    <a:pt x="3349" y="9872"/>
                  </a:lnTo>
                  <a:lnTo>
                    <a:pt x="3387" y="10237"/>
                  </a:lnTo>
                  <a:lnTo>
                    <a:pt x="3349" y="10276"/>
                  </a:lnTo>
                  <a:lnTo>
                    <a:pt x="3477" y="10413"/>
                  </a:lnTo>
                  <a:lnTo>
                    <a:pt x="3169" y="10237"/>
                  </a:lnTo>
                  <a:lnTo>
                    <a:pt x="3124" y="10276"/>
                  </a:lnTo>
                  <a:lnTo>
                    <a:pt x="2945" y="10146"/>
                  </a:lnTo>
                  <a:lnTo>
                    <a:pt x="2989" y="9963"/>
                  </a:lnTo>
                  <a:lnTo>
                    <a:pt x="2989" y="9507"/>
                  </a:lnTo>
                  <a:lnTo>
                    <a:pt x="2945" y="8967"/>
                  </a:lnTo>
                  <a:lnTo>
                    <a:pt x="2855" y="8693"/>
                  </a:lnTo>
                  <a:lnTo>
                    <a:pt x="2361" y="7743"/>
                  </a:lnTo>
                  <a:lnTo>
                    <a:pt x="1739" y="7020"/>
                  </a:lnTo>
                  <a:lnTo>
                    <a:pt x="1469" y="6199"/>
                  </a:lnTo>
                  <a:lnTo>
                    <a:pt x="982" y="5294"/>
                  </a:lnTo>
                  <a:lnTo>
                    <a:pt x="847" y="5027"/>
                  </a:lnTo>
                  <a:lnTo>
                    <a:pt x="577" y="4663"/>
                  </a:lnTo>
                  <a:lnTo>
                    <a:pt x="0" y="4070"/>
                  </a:lnTo>
                  <a:lnTo>
                    <a:pt x="135" y="3803"/>
                  </a:lnTo>
                  <a:lnTo>
                    <a:pt x="443" y="3757"/>
                  </a:lnTo>
                  <a:lnTo>
                    <a:pt x="622" y="3757"/>
                  </a:lnTo>
                  <a:lnTo>
                    <a:pt x="757" y="3621"/>
                  </a:lnTo>
                  <a:lnTo>
                    <a:pt x="757" y="3529"/>
                  </a:lnTo>
                  <a:lnTo>
                    <a:pt x="847" y="3529"/>
                  </a:lnTo>
                  <a:lnTo>
                    <a:pt x="667" y="3393"/>
                  </a:lnTo>
                  <a:lnTo>
                    <a:pt x="667" y="3210"/>
                  </a:lnTo>
                  <a:lnTo>
                    <a:pt x="982" y="3119"/>
                  </a:lnTo>
                  <a:lnTo>
                    <a:pt x="1071" y="3119"/>
                  </a:lnTo>
                  <a:lnTo>
                    <a:pt x="1379" y="2995"/>
                  </a:lnTo>
                  <a:lnTo>
                    <a:pt x="1379" y="2722"/>
                  </a:lnTo>
                  <a:lnTo>
                    <a:pt x="1206" y="2403"/>
                  </a:lnTo>
                  <a:lnTo>
                    <a:pt x="1206" y="1908"/>
                  </a:lnTo>
                  <a:lnTo>
                    <a:pt x="1289" y="1726"/>
                  </a:lnTo>
                  <a:lnTo>
                    <a:pt x="1206" y="1634"/>
                  </a:lnTo>
                  <a:lnTo>
                    <a:pt x="1116" y="1498"/>
                  </a:lnTo>
                  <a:lnTo>
                    <a:pt x="1071" y="1407"/>
                  </a:lnTo>
                  <a:lnTo>
                    <a:pt x="1071" y="1315"/>
                  </a:lnTo>
                  <a:lnTo>
                    <a:pt x="1379" y="1179"/>
                  </a:lnTo>
                  <a:lnTo>
                    <a:pt x="1514" y="1179"/>
                  </a:lnTo>
                  <a:lnTo>
                    <a:pt x="1739" y="996"/>
                  </a:lnTo>
                  <a:lnTo>
                    <a:pt x="2143" y="638"/>
                  </a:lnTo>
                  <a:lnTo>
                    <a:pt x="2277" y="638"/>
                  </a:lnTo>
                  <a:lnTo>
                    <a:pt x="2585" y="866"/>
                  </a:lnTo>
                  <a:lnTo>
                    <a:pt x="2585" y="996"/>
                  </a:lnTo>
                  <a:lnTo>
                    <a:pt x="2496" y="1087"/>
                  </a:lnTo>
                  <a:lnTo>
                    <a:pt x="2855" y="1407"/>
                  </a:lnTo>
                  <a:lnTo>
                    <a:pt x="2900" y="1498"/>
                  </a:lnTo>
                  <a:lnTo>
                    <a:pt x="2945" y="1680"/>
                  </a:lnTo>
                  <a:lnTo>
                    <a:pt x="3477" y="1543"/>
                  </a:lnTo>
                  <a:lnTo>
                    <a:pt x="3702" y="1726"/>
                  </a:lnTo>
                  <a:lnTo>
                    <a:pt x="3746" y="1726"/>
                  </a:lnTo>
                  <a:lnTo>
                    <a:pt x="3702" y="1634"/>
                  </a:lnTo>
                  <a:lnTo>
                    <a:pt x="3612" y="1270"/>
                  </a:lnTo>
                  <a:lnTo>
                    <a:pt x="3349" y="866"/>
                  </a:lnTo>
                  <a:lnTo>
                    <a:pt x="3477" y="684"/>
                  </a:lnTo>
                  <a:lnTo>
                    <a:pt x="3387" y="684"/>
                  </a:lnTo>
                  <a:lnTo>
                    <a:pt x="3612" y="365"/>
                  </a:lnTo>
                  <a:lnTo>
                    <a:pt x="3746" y="137"/>
                  </a:lnTo>
                  <a:lnTo>
                    <a:pt x="3836" y="0"/>
                  </a:lnTo>
                  <a:lnTo>
                    <a:pt x="4240" y="410"/>
                  </a:lnTo>
                  <a:lnTo>
                    <a:pt x="4369" y="137"/>
                  </a:lnTo>
                  <a:lnTo>
                    <a:pt x="4593" y="137"/>
                  </a:lnTo>
                  <a:lnTo>
                    <a:pt x="5042" y="228"/>
                  </a:lnTo>
                  <a:lnTo>
                    <a:pt x="5222" y="365"/>
                  </a:lnTo>
                  <a:lnTo>
                    <a:pt x="5440" y="365"/>
                  </a:lnTo>
                  <a:lnTo>
                    <a:pt x="5530" y="410"/>
                  </a:lnTo>
                  <a:lnTo>
                    <a:pt x="5485" y="547"/>
                  </a:lnTo>
                  <a:lnTo>
                    <a:pt x="6069" y="821"/>
                  </a:lnTo>
                  <a:lnTo>
                    <a:pt x="6248" y="866"/>
                  </a:lnTo>
                  <a:lnTo>
                    <a:pt x="6511" y="905"/>
                  </a:lnTo>
                  <a:lnTo>
                    <a:pt x="6736" y="1042"/>
                  </a:lnTo>
                  <a:lnTo>
                    <a:pt x="6871" y="996"/>
                  </a:lnTo>
                  <a:lnTo>
                    <a:pt x="6916" y="1042"/>
                  </a:lnTo>
                  <a:lnTo>
                    <a:pt x="7005" y="1087"/>
                  </a:lnTo>
                  <a:lnTo>
                    <a:pt x="7320" y="1179"/>
                  </a:lnTo>
                  <a:lnTo>
                    <a:pt x="7538" y="1270"/>
                  </a:lnTo>
                  <a:lnTo>
                    <a:pt x="7538" y="1452"/>
                  </a:lnTo>
                  <a:lnTo>
                    <a:pt x="7583" y="1498"/>
                  </a:lnTo>
                  <a:lnTo>
                    <a:pt x="7807" y="1771"/>
                  </a:lnTo>
                  <a:lnTo>
                    <a:pt x="8122" y="1771"/>
                  </a:lnTo>
                  <a:lnTo>
                    <a:pt x="8346" y="1856"/>
                  </a:lnTo>
                  <a:lnTo>
                    <a:pt x="8526" y="1680"/>
                  </a:lnTo>
                  <a:lnTo>
                    <a:pt x="8744" y="1908"/>
                  </a:lnTo>
                  <a:lnTo>
                    <a:pt x="8744" y="1947"/>
                  </a:lnTo>
                  <a:lnTo>
                    <a:pt x="8879" y="2084"/>
                  </a:lnTo>
                  <a:lnTo>
                    <a:pt x="9013" y="2038"/>
                  </a:lnTo>
                  <a:lnTo>
                    <a:pt x="9462" y="1634"/>
                  </a:lnTo>
                  <a:lnTo>
                    <a:pt x="9501" y="1680"/>
                  </a:lnTo>
                  <a:lnTo>
                    <a:pt x="9591" y="1452"/>
                  </a:lnTo>
                  <a:lnTo>
                    <a:pt x="9905" y="1407"/>
                  </a:lnTo>
                  <a:lnTo>
                    <a:pt x="10040" y="1543"/>
                  </a:lnTo>
                  <a:lnTo>
                    <a:pt x="10534" y="1315"/>
                  </a:lnTo>
                  <a:lnTo>
                    <a:pt x="10572" y="1315"/>
                  </a:lnTo>
                  <a:lnTo>
                    <a:pt x="10707" y="905"/>
                  </a:lnTo>
                  <a:lnTo>
                    <a:pt x="10887" y="821"/>
                  </a:lnTo>
                  <a:lnTo>
                    <a:pt x="11560" y="1224"/>
                  </a:lnTo>
                  <a:lnTo>
                    <a:pt x="11599" y="1179"/>
                  </a:lnTo>
                  <a:lnTo>
                    <a:pt x="11733" y="1087"/>
                  </a:lnTo>
                  <a:lnTo>
                    <a:pt x="11958" y="866"/>
                  </a:lnTo>
                  <a:lnTo>
                    <a:pt x="12580" y="684"/>
                  </a:lnTo>
                  <a:lnTo>
                    <a:pt x="12850" y="593"/>
                  </a:lnTo>
                  <a:lnTo>
                    <a:pt x="12939" y="410"/>
                  </a:lnTo>
                  <a:lnTo>
                    <a:pt x="13164" y="273"/>
                  </a:lnTo>
                  <a:lnTo>
                    <a:pt x="13254" y="410"/>
                  </a:lnTo>
                  <a:lnTo>
                    <a:pt x="13433" y="638"/>
                  </a:lnTo>
                  <a:lnTo>
                    <a:pt x="13433" y="821"/>
                  </a:lnTo>
                  <a:lnTo>
                    <a:pt x="13523" y="768"/>
                  </a:lnTo>
                  <a:lnTo>
                    <a:pt x="13607" y="905"/>
                  </a:lnTo>
                  <a:lnTo>
                    <a:pt x="14101" y="1087"/>
                  </a:lnTo>
                  <a:lnTo>
                    <a:pt x="14101" y="1270"/>
                  </a:lnTo>
                  <a:lnTo>
                    <a:pt x="14011" y="1407"/>
                  </a:lnTo>
                  <a:lnTo>
                    <a:pt x="14101" y="1680"/>
                  </a:lnTo>
                  <a:lnTo>
                    <a:pt x="13876" y="1726"/>
                  </a:lnTo>
                  <a:lnTo>
                    <a:pt x="13696" y="1947"/>
                  </a:lnTo>
                  <a:lnTo>
                    <a:pt x="13786" y="2266"/>
                  </a:lnTo>
                  <a:lnTo>
                    <a:pt x="13831" y="2540"/>
                  </a:lnTo>
                  <a:lnTo>
                    <a:pt x="14460" y="2722"/>
                  </a:lnTo>
                  <a:lnTo>
                    <a:pt x="14415" y="2904"/>
                  </a:lnTo>
                  <a:lnTo>
                    <a:pt x="14543" y="3119"/>
                  </a:lnTo>
                  <a:lnTo>
                    <a:pt x="14505" y="3165"/>
                  </a:lnTo>
                  <a:lnTo>
                    <a:pt x="14678" y="3256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4" name="Freeform 157"/>
            <p:cNvSpPr/>
            <p:nvPr/>
          </p:nvSpPr>
          <p:spPr>
            <a:xfrm>
              <a:off x="3425090" y="3988375"/>
              <a:ext cx="51708" cy="4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0" y="19424"/>
                  </a:moveTo>
                  <a:lnTo>
                    <a:pt x="14082" y="20512"/>
                  </a:lnTo>
                  <a:lnTo>
                    <a:pt x="18259" y="18337"/>
                  </a:lnTo>
                  <a:lnTo>
                    <a:pt x="19929" y="19424"/>
                  </a:lnTo>
                  <a:lnTo>
                    <a:pt x="19929" y="18337"/>
                  </a:lnTo>
                  <a:lnTo>
                    <a:pt x="21600" y="13986"/>
                  </a:lnTo>
                  <a:lnTo>
                    <a:pt x="21600" y="9790"/>
                  </a:lnTo>
                  <a:lnTo>
                    <a:pt x="16588" y="4351"/>
                  </a:lnTo>
                  <a:lnTo>
                    <a:pt x="15752" y="4351"/>
                  </a:lnTo>
                  <a:lnTo>
                    <a:pt x="5728" y="0"/>
                  </a:lnTo>
                  <a:lnTo>
                    <a:pt x="1671" y="0"/>
                  </a:lnTo>
                  <a:lnTo>
                    <a:pt x="0" y="15229"/>
                  </a:lnTo>
                  <a:lnTo>
                    <a:pt x="1671" y="19424"/>
                  </a:lnTo>
                  <a:lnTo>
                    <a:pt x="5012" y="20512"/>
                  </a:lnTo>
                  <a:lnTo>
                    <a:pt x="7399" y="21600"/>
                  </a:lnTo>
                  <a:lnTo>
                    <a:pt x="9070" y="19424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5" name="Freeform 158"/>
            <p:cNvSpPr/>
            <p:nvPr/>
          </p:nvSpPr>
          <p:spPr>
            <a:xfrm>
              <a:off x="3586138" y="4112656"/>
              <a:ext cx="32680" cy="1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50" y="0"/>
                  </a:moveTo>
                  <a:lnTo>
                    <a:pt x="0" y="5400"/>
                  </a:lnTo>
                  <a:lnTo>
                    <a:pt x="1350" y="21600"/>
                  </a:lnTo>
                  <a:lnTo>
                    <a:pt x="10800" y="18900"/>
                  </a:lnTo>
                  <a:lnTo>
                    <a:pt x="18900" y="18900"/>
                  </a:lnTo>
                  <a:lnTo>
                    <a:pt x="21600" y="0"/>
                  </a:lnTo>
                  <a:lnTo>
                    <a:pt x="10800" y="5400"/>
                  </a:lnTo>
                  <a:lnTo>
                    <a:pt x="675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6" name="Freeform 159"/>
            <p:cNvSpPr/>
            <p:nvPr/>
          </p:nvSpPr>
          <p:spPr>
            <a:xfrm>
              <a:off x="3491030" y="3984572"/>
              <a:ext cx="20004" cy="1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8514"/>
                  </a:moveTo>
                  <a:lnTo>
                    <a:pt x="10800" y="21600"/>
                  </a:lnTo>
                  <a:lnTo>
                    <a:pt x="6480" y="21600"/>
                  </a:lnTo>
                  <a:lnTo>
                    <a:pt x="2160" y="18514"/>
                  </a:lnTo>
                  <a:lnTo>
                    <a:pt x="0" y="21600"/>
                  </a:lnTo>
                  <a:lnTo>
                    <a:pt x="2160" y="15429"/>
                  </a:lnTo>
                  <a:lnTo>
                    <a:pt x="6480" y="0"/>
                  </a:lnTo>
                  <a:lnTo>
                    <a:pt x="21600" y="0"/>
                  </a:lnTo>
                  <a:lnTo>
                    <a:pt x="21600" y="6171"/>
                  </a:lnTo>
                  <a:lnTo>
                    <a:pt x="12960" y="9257"/>
                  </a:lnTo>
                  <a:lnTo>
                    <a:pt x="10800" y="18514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7" name="Freeform 160"/>
            <p:cNvSpPr/>
            <p:nvPr/>
          </p:nvSpPr>
          <p:spPr>
            <a:xfrm>
              <a:off x="3464400" y="3160266"/>
              <a:ext cx="577959" cy="44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9" y="9552"/>
                  </a:moveTo>
                  <a:lnTo>
                    <a:pt x="10091" y="9067"/>
                  </a:lnTo>
                  <a:lnTo>
                    <a:pt x="10467" y="8776"/>
                  </a:lnTo>
                  <a:lnTo>
                    <a:pt x="10467" y="8388"/>
                  </a:lnTo>
                  <a:lnTo>
                    <a:pt x="10693" y="7999"/>
                  </a:lnTo>
                  <a:lnTo>
                    <a:pt x="11208" y="7722"/>
                  </a:lnTo>
                  <a:lnTo>
                    <a:pt x="11208" y="7625"/>
                  </a:lnTo>
                  <a:lnTo>
                    <a:pt x="11584" y="6946"/>
                  </a:lnTo>
                  <a:lnTo>
                    <a:pt x="11735" y="6169"/>
                  </a:lnTo>
                  <a:lnTo>
                    <a:pt x="11961" y="5795"/>
                  </a:lnTo>
                  <a:lnTo>
                    <a:pt x="11961" y="5684"/>
                  </a:lnTo>
                  <a:lnTo>
                    <a:pt x="12036" y="5601"/>
                  </a:lnTo>
                  <a:lnTo>
                    <a:pt x="12412" y="5019"/>
                  </a:lnTo>
                  <a:lnTo>
                    <a:pt x="12638" y="5213"/>
                  </a:lnTo>
                  <a:lnTo>
                    <a:pt x="12777" y="4825"/>
                  </a:lnTo>
                  <a:lnTo>
                    <a:pt x="12777" y="4436"/>
                  </a:lnTo>
                  <a:lnTo>
                    <a:pt x="13003" y="3757"/>
                  </a:lnTo>
                  <a:lnTo>
                    <a:pt x="13454" y="2898"/>
                  </a:lnTo>
                  <a:lnTo>
                    <a:pt x="13680" y="2509"/>
                  </a:lnTo>
                  <a:lnTo>
                    <a:pt x="13981" y="2218"/>
                  </a:lnTo>
                  <a:lnTo>
                    <a:pt x="14432" y="1733"/>
                  </a:lnTo>
                  <a:lnTo>
                    <a:pt x="14873" y="1345"/>
                  </a:lnTo>
                  <a:lnTo>
                    <a:pt x="14798" y="1068"/>
                  </a:lnTo>
                  <a:lnTo>
                    <a:pt x="14572" y="873"/>
                  </a:lnTo>
                  <a:lnTo>
                    <a:pt x="14873" y="0"/>
                  </a:lnTo>
                  <a:lnTo>
                    <a:pt x="15776" y="776"/>
                  </a:lnTo>
                  <a:lnTo>
                    <a:pt x="16968" y="1636"/>
                  </a:lnTo>
                  <a:lnTo>
                    <a:pt x="18763" y="2218"/>
                  </a:lnTo>
                  <a:lnTo>
                    <a:pt x="18763" y="2509"/>
                  </a:lnTo>
                  <a:lnTo>
                    <a:pt x="19290" y="2898"/>
                  </a:lnTo>
                  <a:lnTo>
                    <a:pt x="20181" y="4048"/>
                  </a:lnTo>
                  <a:lnTo>
                    <a:pt x="21224" y="4436"/>
                  </a:lnTo>
                  <a:lnTo>
                    <a:pt x="21159" y="4728"/>
                  </a:lnTo>
                  <a:lnTo>
                    <a:pt x="21224" y="5878"/>
                  </a:lnTo>
                  <a:lnTo>
                    <a:pt x="20859" y="6655"/>
                  </a:lnTo>
                  <a:lnTo>
                    <a:pt x="20558" y="7431"/>
                  </a:lnTo>
                  <a:lnTo>
                    <a:pt x="20558" y="7528"/>
                  </a:lnTo>
                  <a:lnTo>
                    <a:pt x="20783" y="7999"/>
                  </a:lnTo>
                  <a:lnTo>
                    <a:pt x="20708" y="8776"/>
                  </a:lnTo>
                  <a:lnTo>
                    <a:pt x="20558" y="9067"/>
                  </a:lnTo>
                  <a:lnTo>
                    <a:pt x="20558" y="9358"/>
                  </a:lnTo>
                  <a:lnTo>
                    <a:pt x="20859" y="9843"/>
                  </a:lnTo>
                  <a:lnTo>
                    <a:pt x="20558" y="9843"/>
                  </a:lnTo>
                  <a:lnTo>
                    <a:pt x="21009" y="10703"/>
                  </a:lnTo>
                  <a:lnTo>
                    <a:pt x="21525" y="11091"/>
                  </a:lnTo>
                  <a:lnTo>
                    <a:pt x="21600" y="11188"/>
                  </a:lnTo>
                  <a:lnTo>
                    <a:pt x="21009" y="11576"/>
                  </a:lnTo>
                  <a:lnTo>
                    <a:pt x="20708" y="11770"/>
                  </a:lnTo>
                  <a:lnTo>
                    <a:pt x="20558" y="12159"/>
                  </a:lnTo>
                  <a:lnTo>
                    <a:pt x="20407" y="12062"/>
                  </a:lnTo>
                  <a:lnTo>
                    <a:pt x="20407" y="12242"/>
                  </a:lnTo>
                  <a:lnTo>
                    <a:pt x="19655" y="12727"/>
                  </a:lnTo>
                  <a:lnTo>
                    <a:pt x="19515" y="13309"/>
                  </a:lnTo>
                  <a:lnTo>
                    <a:pt x="19365" y="13309"/>
                  </a:lnTo>
                  <a:lnTo>
                    <a:pt x="19290" y="13795"/>
                  </a:lnTo>
                  <a:lnTo>
                    <a:pt x="18989" y="13795"/>
                  </a:lnTo>
                  <a:lnTo>
                    <a:pt x="18688" y="13503"/>
                  </a:lnTo>
                  <a:lnTo>
                    <a:pt x="18613" y="13406"/>
                  </a:lnTo>
                  <a:lnTo>
                    <a:pt x="18086" y="13018"/>
                  </a:lnTo>
                  <a:lnTo>
                    <a:pt x="17936" y="13115"/>
                  </a:lnTo>
                  <a:lnTo>
                    <a:pt x="17570" y="13795"/>
                  </a:lnTo>
                  <a:lnTo>
                    <a:pt x="17871" y="14086"/>
                  </a:lnTo>
                  <a:lnTo>
                    <a:pt x="17871" y="15334"/>
                  </a:lnTo>
                  <a:lnTo>
                    <a:pt x="17721" y="15722"/>
                  </a:lnTo>
                  <a:lnTo>
                    <a:pt x="17645" y="16110"/>
                  </a:lnTo>
                  <a:lnTo>
                    <a:pt x="17871" y="16692"/>
                  </a:lnTo>
                  <a:lnTo>
                    <a:pt x="18086" y="16775"/>
                  </a:lnTo>
                  <a:lnTo>
                    <a:pt x="18913" y="17746"/>
                  </a:lnTo>
                  <a:lnTo>
                    <a:pt x="18537" y="18037"/>
                  </a:lnTo>
                  <a:lnTo>
                    <a:pt x="18387" y="18425"/>
                  </a:lnTo>
                  <a:lnTo>
                    <a:pt x="17936" y="18619"/>
                  </a:lnTo>
                  <a:lnTo>
                    <a:pt x="16893" y="19007"/>
                  </a:lnTo>
                  <a:lnTo>
                    <a:pt x="16517" y="19479"/>
                  </a:lnTo>
                  <a:lnTo>
                    <a:pt x="16291" y="19673"/>
                  </a:lnTo>
                  <a:lnTo>
                    <a:pt x="16227" y="19770"/>
                  </a:lnTo>
                  <a:lnTo>
                    <a:pt x="15099" y="18910"/>
                  </a:lnTo>
                  <a:lnTo>
                    <a:pt x="14798" y="19091"/>
                  </a:lnTo>
                  <a:lnTo>
                    <a:pt x="14572" y="19964"/>
                  </a:lnTo>
                  <a:lnTo>
                    <a:pt x="14507" y="19964"/>
                  </a:lnTo>
                  <a:lnTo>
                    <a:pt x="13680" y="20449"/>
                  </a:lnTo>
                  <a:lnTo>
                    <a:pt x="13454" y="20158"/>
                  </a:lnTo>
                  <a:lnTo>
                    <a:pt x="12928" y="20255"/>
                  </a:lnTo>
                  <a:lnTo>
                    <a:pt x="12777" y="20740"/>
                  </a:lnTo>
                  <a:lnTo>
                    <a:pt x="12713" y="20643"/>
                  </a:lnTo>
                  <a:lnTo>
                    <a:pt x="11961" y="21503"/>
                  </a:lnTo>
                  <a:lnTo>
                    <a:pt x="11735" y="21600"/>
                  </a:lnTo>
                  <a:lnTo>
                    <a:pt x="11509" y="21309"/>
                  </a:lnTo>
                  <a:lnTo>
                    <a:pt x="11509" y="21226"/>
                  </a:lnTo>
                  <a:lnTo>
                    <a:pt x="11144" y="20740"/>
                  </a:lnTo>
                  <a:lnTo>
                    <a:pt x="10843" y="21115"/>
                  </a:lnTo>
                  <a:lnTo>
                    <a:pt x="10467" y="20935"/>
                  </a:lnTo>
                  <a:lnTo>
                    <a:pt x="9940" y="20935"/>
                  </a:lnTo>
                  <a:lnTo>
                    <a:pt x="9564" y="20352"/>
                  </a:lnTo>
                  <a:lnTo>
                    <a:pt x="9489" y="20255"/>
                  </a:lnTo>
                  <a:lnTo>
                    <a:pt x="9489" y="19867"/>
                  </a:lnTo>
                  <a:lnTo>
                    <a:pt x="9124" y="19673"/>
                  </a:lnTo>
                  <a:lnTo>
                    <a:pt x="8597" y="19479"/>
                  </a:lnTo>
                  <a:lnTo>
                    <a:pt x="8447" y="19382"/>
                  </a:lnTo>
                  <a:lnTo>
                    <a:pt x="8371" y="19285"/>
                  </a:lnTo>
                  <a:lnTo>
                    <a:pt x="8146" y="19382"/>
                  </a:lnTo>
                  <a:lnTo>
                    <a:pt x="7770" y="19091"/>
                  </a:lnTo>
                  <a:lnTo>
                    <a:pt x="7329" y="19007"/>
                  </a:lnTo>
                  <a:lnTo>
                    <a:pt x="7028" y="18910"/>
                  </a:lnTo>
                  <a:lnTo>
                    <a:pt x="6050" y="18328"/>
                  </a:lnTo>
                  <a:lnTo>
                    <a:pt x="6125" y="18037"/>
                  </a:lnTo>
                  <a:lnTo>
                    <a:pt x="5975" y="17940"/>
                  </a:lnTo>
                  <a:lnTo>
                    <a:pt x="5610" y="17940"/>
                  </a:lnTo>
                  <a:lnTo>
                    <a:pt x="5309" y="17649"/>
                  </a:lnTo>
                  <a:lnTo>
                    <a:pt x="4556" y="17455"/>
                  </a:lnTo>
                  <a:lnTo>
                    <a:pt x="4180" y="17455"/>
                  </a:lnTo>
                  <a:lnTo>
                    <a:pt x="3965" y="18037"/>
                  </a:lnTo>
                  <a:lnTo>
                    <a:pt x="3288" y="17164"/>
                  </a:lnTo>
                  <a:lnTo>
                    <a:pt x="3138" y="17455"/>
                  </a:lnTo>
                  <a:lnTo>
                    <a:pt x="2912" y="17940"/>
                  </a:lnTo>
                  <a:lnTo>
                    <a:pt x="2536" y="18619"/>
                  </a:lnTo>
                  <a:lnTo>
                    <a:pt x="2687" y="18619"/>
                  </a:lnTo>
                  <a:lnTo>
                    <a:pt x="2472" y="19007"/>
                  </a:lnTo>
                  <a:lnTo>
                    <a:pt x="2912" y="19867"/>
                  </a:lnTo>
                  <a:lnTo>
                    <a:pt x="3063" y="20643"/>
                  </a:lnTo>
                  <a:lnTo>
                    <a:pt x="3138" y="20837"/>
                  </a:lnTo>
                  <a:lnTo>
                    <a:pt x="3063" y="20837"/>
                  </a:lnTo>
                  <a:lnTo>
                    <a:pt x="2687" y="20449"/>
                  </a:lnTo>
                  <a:lnTo>
                    <a:pt x="1795" y="20740"/>
                  </a:lnTo>
                  <a:lnTo>
                    <a:pt x="1719" y="20352"/>
                  </a:lnTo>
                  <a:lnTo>
                    <a:pt x="1644" y="20158"/>
                  </a:lnTo>
                  <a:lnTo>
                    <a:pt x="1042" y="19479"/>
                  </a:lnTo>
                  <a:lnTo>
                    <a:pt x="1193" y="19285"/>
                  </a:lnTo>
                  <a:lnTo>
                    <a:pt x="1193" y="19007"/>
                  </a:lnTo>
                  <a:lnTo>
                    <a:pt x="677" y="18522"/>
                  </a:lnTo>
                  <a:lnTo>
                    <a:pt x="967" y="17940"/>
                  </a:lnTo>
                  <a:lnTo>
                    <a:pt x="591" y="17649"/>
                  </a:lnTo>
                  <a:lnTo>
                    <a:pt x="677" y="17552"/>
                  </a:lnTo>
                  <a:lnTo>
                    <a:pt x="967" y="17066"/>
                  </a:lnTo>
                  <a:lnTo>
                    <a:pt x="1419" y="16775"/>
                  </a:lnTo>
                  <a:lnTo>
                    <a:pt x="1494" y="16692"/>
                  </a:lnTo>
                  <a:lnTo>
                    <a:pt x="1118" y="16207"/>
                  </a:lnTo>
                  <a:lnTo>
                    <a:pt x="1419" y="16110"/>
                  </a:lnTo>
                  <a:lnTo>
                    <a:pt x="1494" y="15722"/>
                  </a:lnTo>
                  <a:lnTo>
                    <a:pt x="1118" y="15334"/>
                  </a:lnTo>
                  <a:lnTo>
                    <a:pt x="1042" y="14945"/>
                  </a:lnTo>
                  <a:lnTo>
                    <a:pt x="1193" y="14751"/>
                  </a:lnTo>
                  <a:lnTo>
                    <a:pt x="1118" y="13892"/>
                  </a:lnTo>
                  <a:lnTo>
                    <a:pt x="1042" y="13795"/>
                  </a:lnTo>
                  <a:lnTo>
                    <a:pt x="967" y="13309"/>
                  </a:lnTo>
                  <a:lnTo>
                    <a:pt x="817" y="12727"/>
                  </a:lnTo>
                  <a:lnTo>
                    <a:pt x="677" y="12436"/>
                  </a:lnTo>
                  <a:lnTo>
                    <a:pt x="0" y="11673"/>
                  </a:lnTo>
                  <a:lnTo>
                    <a:pt x="677" y="11576"/>
                  </a:lnTo>
                  <a:lnTo>
                    <a:pt x="1419" y="11965"/>
                  </a:lnTo>
                  <a:lnTo>
                    <a:pt x="1494" y="11285"/>
                  </a:lnTo>
                  <a:lnTo>
                    <a:pt x="2020" y="11285"/>
                  </a:lnTo>
                  <a:lnTo>
                    <a:pt x="2020" y="10800"/>
                  </a:lnTo>
                  <a:lnTo>
                    <a:pt x="2246" y="10218"/>
                  </a:lnTo>
                  <a:lnTo>
                    <a:pt x="2762" y="10218"/>
                  </a:lnTo>
                  <a:lnTo>
                    <a:pt x="3063" y="11188"/>
                  </a:lnTo>
                  <a:lnTo>
                    <a:pt x="3213" y="10412"/>
                  </a:lnTo>
                  <a:lnTo>
                    <a:pt x="3138" y="10315"/>
                  </a:lnTo>
                  <a:lnTo>
                    <a:pt x="3213" y="9940"/>
                  </a:lnTo>
                  <a:lnTo>
                    <a:pt x="3514" y="10135"/>
                  </a:lnTo>
                  <a:lnTo>
                    <a:pt x="3965" y="9843"/>
                  </a:lnTo>
                  <a:lnTo>
                    <a:pt x="4105" y="9358"/>
                  </a:lnTo>
                  <a:lnTo>
                    <a:pt x="4266" y="9843"/>
                  </a:lnTo>
                  <a:lnTo>
                    <a:pt x="4481" y="9940"/>
                  </a:lnTo>
                  <a:lnTo>
                    <a:pt x="4632" y="9455"/>
                  </a:lnTo>
                  <a:lnTo>
                    <a:pt x="4556" y="9067"/>
                  </a:lnTo>
                  <a:lnTo>
                    <a:pt x="4266" y="9067"/>
                  </a:lnTo>
                  <a:lnTo>
                    <a:pt x="4105" y="8582"/>
                  </a:lnTo>
                  <a:lnTo>
                    <a:pt x="3664" y="7528"/>
                  </a:lnTo>
                  <a:lnTo>
                    <a:pt x="3815" y="7140"/>
                  </a:lnTo>
                  <a:lnTo>
                    <a:pt x="3965" y="7043"/>
                  </a:lnTo>
                  <a:lnTo>
                    <a:pt x="4331" y="6946"/>
                  </a:lnTo>
                  <a:lnTo>
                    <a:pt x="4556" y="7043"/>
                  </a:lnTo>
                  <a:lnTo>
                    <a:pt x="4632" y="6752"/>
                  </a:lnTo>
                  <a:lnTo>
                    <a:pt x="4933" y="6752"/>
                  </a:lnTo>
                  <a:lnTo>
                    <a:pt x="5158" y="6266"/>
                  </a:lnTo>
                  <a:lnTo>
                    <a:pt x="5158" y="6072"/>
                  </a:lnTo>
                  <a:lnTo>
                    <a:pt x="5534" y="5601"/>
                  </a:lnTo>
                  <a:lnTo>
                    <a:pt x="6050" y="5019"/>
                  </a:lnTo>
                  <a:lnTo>
                    <a:pt x="6125" y="4922"/>
                  </a:lnTo>
                  <a:lnTo>
                    <a:pt x="6426" y="5310"/>
                  </a:lnTo>
                  <a:lnTo>
                    <a:pt x="6426" y="5601"/>
                  </a:lnTo>
                  <a:lnTo>
                    <a:pt x="6802" y="5407"/>
                  </a:lnTo>
                  <a:lnTo>
                    <a:pt x="7103" y="6364"/>
                  </a:lnTo>
                  <a:lnTo>
                    <a:pt x="7404" y="6558"/>
                  </a:lnTo>
                  <a:lnTo>
                    <a:pt x="7469" y="6072"/>
                  </a:lnTo>
                  <a:lnTo>
                    <a:pt x="7770" y="5878"/>
                  </a:lnTo>
                  <a:lnTo>
                    <a:pt x="7770" y="6266"/>
                  </a:lnTo>
                  <a:lnTo>
                    <a:pt x="8070" y="6169"/>
                  </a:lnTo>
                  <a:lnTo>
                    <a:pt x="8597" y="6655"/>
                  </a:lnTo>
                  <a:lnTo>
                    <a:pt x="8747" y="7140"/>
                  </a:lnTo>
                  <a:lnTo>
                    <a:pt x="8898" y="7043"/>
                  </a:lnTo>
                  <a:lnTo>
                    <a:pt x="9048" y="7431"/>
                  </a:lnTo>
                  <a:lnTo>
                    <a:pt x="9124" y="7722"/>
                  </a:lnTo>
                  <a:lnTo>
                    <a:pt x="9199" y="8485"/>
                  </a:lnTo>
                  <a:lnTo>
                    <a:pt x="9414" y="9067"/>
                  </a:lnTo>
                  <a:lnTo>
                    <a:pt x="9199" y="9455"/>
                  </a:lnTo>
                  <a:lnTo>
                    <a:pt x="9489" y="9455"/>
                  </a:lnTo>
                  <a:lnTo>
                    <a:pt x="9639" y="9552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8" name="Freeform 161"/>
            <p:cNvSpPr/>
            <p:nvPr/>
          </p:nvSpPr>
          <p:spPr>
            <a:xfrm>
              <a:off x="3030716" y="2644122"/>
              <a:ext cx="832842" cy="764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23" y="5372"/>
                  </a:moveTo>
                  <a:lnTo>
                    <a:pt x="4620" y="4868"/>
                  </a:lnTo>
                  <a:lnTo>
                    <a:pt x="4725" y="4526"/>
                  </a:lnTo>
                  <a:lnTo>
                    <a:pt x="4725" y="4413"/>
                  </a:lnTo>
                  <a:lnTo>
                    <a:pt x="4366" y="4299"/>
                  </a:lnTo>
                  <a:lnTo>
                    <a:pt x="4366" y="4356"/>
                  </a:lnTo>
                  <a:lnTo>
                    <a:pt x="4001" y="4014"/>
                  </a:lnTo>
                  <a:lnTo>
                    <a:pt x="4001" y="3787"/>
                  </a:lnTo>
                  <a:lnTo>
                    <a:pt x="4105" y="3567"/>
                  </a:lnTo>
                  <a:lnTo>
                    <a:pt x="4157" y="3511"/>
                  </a:lnTo>
                  <a:lnTo>
                    <a:pt x="4471" y="3616"/>
                  </a:lnTo>
                  <a:lnTo>
                    <a:pt x="4986" y="3283"/>
                  </a:lnTo>
                  <a:lnTo>
                    <a:pt x="5090" y="3397"/>
                  </a:lnTo>
                  <a:lnTo>
                    <a:pt x="5143" y="2942"/>
                  </a:lnTo>
                  <a:lnTo>
                    <a:pt x="5456" y="2828"/>
                  </a:lnTo>
                  <a:lnTo>
                    <a:pt x="5814" y="2771"/>
                  </a:lnTo>
                  <a:lnTo>
                    <a:pt x="5919" y="2487"/>
                  </a:lnTo>
                  <a:lnTo>
                    <a:pt x="5919" y="2153"/>
                  </a:lnTo>
                  <a:lnTo>
                    <a:pt x="6337" y="1528"/>
                  </a:lnTo>
                  <a:lnTo>
                    <a:pt x="6337" y="1357"/>
                  </a:lnTo>
                  <a:lnTo>
                    <a:pt x="6650" y="1642"/>
                  </a:lnTo>
                  <a:lnTo>
                    <a:pt x="6807" y="1642"/>
                  </a:lnTo>
                  <a:lnTo>
                    <a:pt x="7322" y="1414"/>
                  </a:lnTo>
                  <a:lnTo>
                    <a:pt x="7426" y="1414"/>
                  </a:lnTo>
                  <a:lnTo>
                    <a:pt x="7531" y="1642"/>
                  </a:lnTo>
                  <a:lnTo>
                    <a:pt x="7844" y="1528"/>
                  </a:lnTo>
                  <a:lnTo>
                    <a:pt x="8150" y="1357"/>
                  </a:lnTo>
                  <a:lnTo>
                    <a:pt x="8359" y="1357"/>
                  </a:lnTo>
                  <a:lnTo>
                    <a:pt x="8412" y="1081"/>
                  </a:lnTo>
                  <a:lnTo>
                    <a:pt x="8412" y="796"/>
                  </a:lnTo>
                  <a:lnTo>
                    <a:pt x="8621" y="683"/>
                  </a:lnTo>
                  <a:lnTo>
                    <a:pt x="8882" y="683"/>
                  </a:lnTo>
                  <a:lnTo>
                    <a:pt x="9091" y="626"/>
                  </a:lnTo>
                  <a:lnTo>
                    <a:pt x="9143" y="626"/>
                  </a:lnTo>
                  <a:lnTo>
                    <a:pt x="9710" y="341"/>
                  </a:lnTo>
                  <a:lnTo>
                    <a:pt x="9972" y="171"/>
                  </a:lnTo>
                  <a:lnTo>
                    <a:pt x="10546" y="57"/>
                  </a:lnTo>
                  <a:lnTo>
                    <a:pt x="10696" y="57"/>
                  </a:lnTo>
                  <a:lnTo>
                    <a:pt x="11009" y="0"/>
                  </a:lnTo>
                  <a:lnTo>
                    <a:pt x="11113" y="959"/>
                  </a:lnTo>
                  <a:lnTo>
                    <a:pt x="11270" y="1414"/>
                  </a:lnTo>
                  <a:lnTo>
                    <a:pt x="11479" y="1983"/>
                  </a:lnTo>
                  <a:lnTo>
                    <a:pt x="11681" y="2430"/>
                  </a:lnTo>
                  <a:lnTo>
                    <a:pt x="11793" y="2714"/>
                  </a:lnTo>
                  <a:lnTo>
                    <a:pt x="12517" y="4299"/>
                  </a:lnTo>
                  <a:lnTo>
                    <a:pt x="13188" y="5599"/>
                  </a:lnTo>
                  <a:lnTo>
                    <a:pt x="13815" y="6444"/>
                  </a:lnTo>
                  <a:lnTo>
                    <a:pt x="13920" y="6501"/>
                  </a:lnTo>
                  <a:lnTo>
                    <a:pt x="14278" y="7070"/>
                  </a:lnTo>
                  <a:lnTo>
                    <a:pt x="14748" y="7582"/>
                  </a:lnTo>
                  <a:lnTo>
                    <a:pt x="14853" y="7582"/>
                  </a:lnTo>
                  <a:lnTo>
                    <a:pt x="15166" y="8029"/>
                  </a:lnTo>
                  <a:lnTo>
                    <a:pt x="15943" y="8712"/>
                  </a:lnTo>
                  <a:lnTo>
                    <a:pt x="17189" y="9670"/>
                  </a:lnTo>
                  <a:lnTo>
                    <a:pt x="17084" y="9500"/>
                  </a:lnTo>
                  <a:lnTo>
                    <a:pt x="16980" y="9670"/>
                  </a:lnTo>
                  <a:lnTo>
                    <a:pt x="17189" y="9727"/>
                  </a:lnTo>
                  <a:lnTo>
                    <a:pt x="17084" y="9727"/>
                  </a:lnTo>
                  <a:lnTo>
                    <a:pt x="17450" y="10288"/>
                  </a:lnTo>
                  <a:lnTo>
                    <a:pt x="17861" y="10743"/>
                  </a:lnTo>
                  <a:lnTo>
                    <a:pt x="18174" y="11084"/>
                  </a:lnTo>
                  <a:lnTo>
                    <a:pt x="18174" y="11198"/>
                  </a:lnTo>
                  <a:lnTo>
                    <a:pt x="18435" y="11588"/>
                  </a:lnTo>
                  <a:lnTo>
                    <a:pt x="18697" y="11645"/>
                  </a:lnTo>
                  <a:lnTo>
                    <a:pt x="19525" y="12271"/>
                  </a:lnTo>
                  <a:lnTo>
                    <a:pt x="19995" y="12442"/>
                  </a:lnTo>
                  <a:lnTo>
                    <a:pt x="20772" y="12832"/>
                  </a:lnTo>
                  <a:lnTo>
                    <a:pt x="20876" y="13799"/>
                  </a:lnTo>
                  <a:lnTo>
                    <a:pt x="20824" y="13969"/>
                  </a:lnTo>
                  <a:lnTo>
                    <a:pt x="21294" y="14473"/>
                  </a:lnTo>
                  <a:lnTo>
                    <a:pt x="21600" y="14587"/>
                  </a:lnTo>
                  <a:lnTo>
                    <a:pt x="21391" y="15099"/>
                  </a:lnTo>
                  <a:lnTo>
                    <a:pt x="21548" y="15213"/>
                  </a:lnTo>
                  <a:lnTo>
                    <a:pt x="21600" y="15375"/>
                  </a:lnTo>
                  <a:lnTo>
                    <a:pt x="21294" y="15603"/>
                  </a:lnTo>
                  <a:lnTo>
                    <a:pt x="20981" y="15887"/>
                  </a:lnTo>
                  <a:lnTo>
                    <a:pt x="20772" y="16058"/>
                  </a:lnTo>
                  <a:lnTo>
                    <a:pt x="20615" y="16285"/>
                  </a:lnTo>
                  <a:lnTo>
                    <a:pt x="20301" y="16789"/>
                  </a:lnTo>
                  <a:lnTo>
                    <a:pt x="20145" y="17187"/>
                  </a:lnTo>
                  <a:lnTo>
                    <a:pt x="20145" y="17415"/>
                  </a:lnTo>
                  <a:lnTo>
                    <a:pt x="20048" y="17642"/>
                  </a:lnTo>
                  <a:lnTo>
                    <a:pt x="19891" y="17529"/>
                  </a:lnTo>
                  <a:lnTo>
                    <a:pt x="19630" y="17870"/>
                  </a:lnTo>
                  <a:lnTo>
                    <a:pt x="19577" y="17919"/>
                  </a:lnTo>
                  <a:lnTo>
                    <a:pt x="19577" y="17984"/>
                  </a:lnTo>
                  <a:lnTo>
                    <a:pt x="19421" y="18203"/>
                  </a:lnTo>
                  <a:lnTo>
                    <a:pt x="19316" y="18658"/>
                  </a:lnTo>
                  <a:lnTo>
                    <a:pt x="19055" y="19056"/>
                  </a:lnTo>
                  <a:lnTo>
                    <a:pt x="19055" y="19113"/>
                  </a:lnTo>
                  <a:lnTo>
                    <a:pt x="18697" y="19276"/>
                  </a:lnTo>
                  <a:lnTo>
                    <a:pt x="18540" y="19503"/>
                  </a:lnTo>
                  <a:lnTo>
                    <a:pt x="18540" y="19731"/>
                  </a:lnTo>
                  <a:lnTo>
                    <a:pt x="18279" y="19902"/>
                  </a:lnTo>
                  <a:lnTo>
                    <a:pt x="17965" y="20186"/>
                  </a:lnTo>
                  <a:lnTo>
                    <a:pt x="17861" y="20129"/>
                  </a:lnTo>
                  <a:lnTo>
                    <a:pt x="17659" y="20129"/>
                  </a:lnTo>
                  <a:lnTo>
                    <a:pt x="17808" y="19902"/>
                  </a:lnTo>
                  <a:lnTo>
                    <a:pt x="17659" y="19560"/>
                  </a:lnTo>
                  <a:lnTo>
                    <a:pt x="17607" y="19113"/>
                  </a:lnTo>
                  <a:lnTo>
                    <a:pt x="17555" y="18943"/>
                  </a:lnTo>
                  <a:lnTo>
                    <a:pt x="17450" y="18715"/>
                  </a:lnTo>
                  <a:lnTo>
                    <a:pt x="17346" y="18772"/>
                  </a:lnTo>
                  <a:lnTo>
                    <a:pt x="17241" y="18488"/>
                  </a:lnTo>
                  <a:lnTo>
                    <a:pt x="16875" y="18203"/>
                  </a:lnTo>
                  <a:lnTo>
                    <a:pt x="16666" y="18260"/>
                  </a:lnTo>
                  <a:lnTo>
                    <a:pt x="16666" y="18033"/>
                  </a:lnTo>
                  <a:lnTo>
                    <a:pt x="16457" y="18146"/>
                  </a:lnTo>
                  <a:lnTo>
                    <a:pt x="16413" y="18431"/>
                  </a:lnTo>
                  <a:lnTo>
                    <a:pt x="16204" y="18317"/>
                  </a:lnTo>
                  <a:lnTo>
                    <a:pt x="15995" y="17756"/>
                  </a:lnTo>
                  <a:lnTo>
                    <a:pt x="15734" y="17870"/>
                  </a:lnTo>
                  <a:lnTo>
                    <a:pt x="15734" y="17699"/>
                  </a:lnTo>
                  <a:lnTo>
                    <a:pt x="15525" y="17472"/>
                  </a:lnTo>
                  <a:lnTo>
                    <a:pt x="15472" y="17529"/>
                  </a:lnTo>
                  <a:lnTo>
                    <a:pt x="15114" y="17870"/>
                  </a:lnTo>
                  <a:lnTo>
                    <a:pt x="14853" y="18146"/>
                  </a:lnTo>
                  <a:lnTo>
                    <a:pt x="14853" y="18260"/>
                  </a:lnTo>
                  <a:lnTo>
                    <a:pt x="14696" y="18544"/>
                  </a:lnTo>
                  <a:lnTo>
                    <a:pt x="14487" y="18544"/>
                  </a:lnTo>
                  <a:lnTo>
                    <a:pt x="14435" y="18715"/>
                  </a:lnTo>
                  <a:lnTo>
                    <a:pt x="14278" y="18658"/>
                  </a:lnTo>
                  <a:lnTo>
                    <a:pt x="14024" y="18715"/>
                  </a:lnTo>
                  <a:lnTo>
                    <a:pt x="13920" y="18772"/>
                  </a:lnTo>
                  <a:lnTo>
                    <a:pt x="13815" y="19000"/>
                  </a:lnTo>
                  <a:lnTo>
                    <a:pt x="14121" y="19617"/>
                  </a:lnTo>
                  <a:lnTo>
                    <a:pt x="14233" y="19902"/>
                  </a:lnTo>
                  <a:lnTo>
                    <a:pt x="14435" y="19902"/>
                  </a:lnTo>
                  <a:lnTo>
                    <a:pt x="14487" y="20129"/>
                  </a:lnTo>
                  <a:lnTo>
                    <a:pt x="14383" y="20414"/>
                  </a:lnTo>
                  <a:lnTo>
                    <a:pt x="14233" y="20357"/>
                  </a:lnTo>
                  <a:lnTo>
                    <a:pt x="14121" y="20072"/>
                  </a:lnTo>
                  <a:lnTo>
                    <a:pt x="14024" y="20357"/>
                  </a:lnTo>
                  <a:lnTo>
                    <a:pt x="13711" y="20527"/>
                  </a:lnTo>
                  <a:lnTo>
                    <a:pt x="13502" y="20414"/>
                  </a:lnTo>
                  <a:lnTo>
                    <a:pt x="13450" y="20633"/>
                  </a:lnTo>
                  <a:lnTo>
                    <a:pt x="13502" y="20690"/>
                  </a:lnTo>
                  <a:lnTo>
                    <a:pt x="13397" y="21145"/>
                  </a:lnTo>
                  <a:lnTo>
                    <a:pt x="13188" y="20576"/>
                  </a:lnTo>
                  <a:lnTo>
                    <a:pt x="12830" y="20576"/>
                  </a:lnTo>
                  <a:lnTo>
                    <a:pt x="12673" y="20917"/>
                  </a:lnTo>
                  <a:lnTo>
                    <a:pt x="12673" y="21202"/>
                  </a:lnTo>
                  <a:lnTo>
                    <a:pt x="12308" y="21202"/>
                  </a:lnTo>
                  <a:lnTo>
                    <a:pt x="12255" y="21600"/>
                  </a:lnTo>
                  <a:lnTo>
                    <a:pt x="11740" y="21372"/>
                  </a:lnTo>
                  <a:lnTo>
                    <a:pt x="11270" y="21429"/>
                  </a:lnTo>
                  <a:lnTo>
                    <a:pt x="11113" y="21145"/>
                  </a:lnTo>
                  <a:lnTo>
                    <a:pt x="11061" y="20974"/>
                  </a:lnTo>
                  <a:lnTo>
                    <a:pt x="10852" y="20917"/>
                  </a:lnTo>
                  <a:lnTo>
                    <a:pt x="10748" y="20804"/>
                  </a:lnTo>
                  <a:lnTo>
                    <a:pt x="10748" y="20633"/>
                  </a:lnTo>
                  <a:lnTo>
                    <a:pt x="10696" y="20576"/>
                  </a:lnTo>
                  <a:lnTo>
                    <a:pt x="10591" y="20633"/>
                  </a:lnTo>
                  <a:lnTo>
                    <a:pt x="10285" y="20690"/>
                  </a:lnTo>
                  <a:lnTo>
                    <a:pt x="9815" y="20527"/>
                  </a:lnTo>
                  <a:lnTo>
                    <a:pt x="9763" y="20300"/>
                  </a:lnTo>
                  <a:lnTo>
                    <a:pt x="9397" y="20527"/>
                  </a:lnTo>
                  <a:lnTo>
                    <a:pt x="9248" y="20357"/>
                  </a:lnTo>
                  <a:lnTo>
                    <a:pt x="9091" y="20186"/>
                  </a:lnTo>
                  <a:lnTo>
                    <a:pt x="8986" y="20129"/>
                  </a:lnTo>
                  <a:lnTo>
                    <a:pt x="8882" y="19902"/>
                  </a:lnTo>
                  <a:lnTo>
                    <a:pt x="8673" y="19503"/>
                  </a:lnTo>
                  <a:lnTo>
                    <a:pt x="8412" y="19731"/>
                  </a:lnTo>
                  <a:lnTo>
                    <a:pt x="8150" y="19560"/>
                  </a:lnTo>
                  <a:lnTo>
                    <a:pt x="7844" y="19276"/>
                  </a:lnTo>
                  <a:lnTo>
                    <a:pt x="7583" y="19390"/>
                  </a:lnTo>
                  <a:lnTo>
                    <a:pt x="7635" y="19617"/>
                  </a:lnTo>
                  <a:lnTo>
                    <a:pt x="6904" y="20072"/>
                  </a:lnTo>
                  <a:lnTo>
                    <a:pt x="6807" y="20300"/>
                  </a:lnTo>
                  <a:lnTo>
                    <a:pt x="6128" y="19902"/>
                  </a:lnTo>
                  <a:lnTo>
                    <a:pt x="6128" y="19845"/>
                  </a:lnTo>
                  <a:lnTo>
                    <a:pt x="5919" y="19503"/>
                  </a:lnTo>
                  <a:lnTo>
                    <a:pt x="5814" y="19390"/>
                  </a:lnTo>
                  <a:lnTo>
                    <a:pt x="5665" y="19390"/>
                  </a:lnTo>
                  <a:lnTo>
                    <a:pt x="5247" y="19056"/>
                  </a:lnTo>
                  <a:lnTo>
                    <a:pt x="4829" y="18829"/>
                  </a:lnTo>
                  <a:lnTo>
                    <a:pt x="4620" y="18829"/>
                  </a:lnTo>
                  <a:lnTo>
                    <a:pt x="4523" y="19113"/>
                  </a:lnTo>
                  <a:lnTo>
                    <a:pt x="4419" y="19113"/>
                  </a:lnTo>
                  <a:lnTo>
                    <a:pt x="4262" y="19000"/>
                  </a:lnTo>
                  <a:lnTo>
                    <a:pt x="4210" y="18772"/>
                  </a:lnTo>
                  <a:lnTo>
                    <a:pt x="4210" y="18317"/>
                  </a:lnTo>
                  <a:lnTo>
                    <a:pt x="4157" y="18203"/>
                  </a:lnTo>
                  <a:lnTo>
                    <a:pt x="4419" y="17642"/>
                  </a:lnTo>
                  <a:lnTo>
                    <a:pt x="4366" y="17472"/>
                  </a:lnTo>
                  <a:lnTo>
                    <a:pt x="4105" y="17187"/>
                  </a:lnTo>
                  <a:lnTo>
                    <a:pt x="4001" y="17244"/>
                  </a:lnTo>
                  <a:lnTo>
                    <a:pt x="3687" y="16903"/>
                  </a:lnTo>
                  <a:lnTo>
                    <a:pt x="3433" y="16789"/>
                  </a:lnTo>
                  <a:lnTo>
                    <a:pt x="3374" y="16846"/>
                  </a:lnTo>
                  <a:lnTo>
                    <a:pt x="3224" y="16675"/>
                  </a:lnTo>
                  <a:lnTo>
                    <a:pt x="2650" y="16342"/>
                  </a:lnTo>
                  <a:lnTo>
                    <a:pt x="2187" y="16115"/>
                  </a:lnTo>
                  <a:lnTo>
                    <a:pt x="993" y="15375"/>
                  </a:lnTo>
                  <a:lnTo>
                    <a:pt x="993" y="15660"/>
                  </a:lnTo>
                  <a:lnTo>
                    <a:pt x="836" y="15773"/>
                  </a:lnTo>
                  <a:lnTo>
                    <a:pt x="731" y="15773"/>
                  </a:lnTo>
                  <a:lnTo>
                    <a:pt x="313" y="15489"/>
                  </a:lnTo>
                  <a:lnTo>
                    <a:pt x="313" y="15375"/>
                  </a:lnTo>
                  <a:lnTo>
                    <a:pt x="52" y="15042"/>
                  </a:lnTo>
                  <a:lnTo>
                    <a:pt x="0" y="14758"/>
                  </a:lnTo>
                  <a:lnTo>
                    <a:pt x="0" y="14246"/>
                  </a:lnTo>
                  <a:lnTo>
                    <a:pt x="52" y="14189"/>
                  </a:lnTo>
                  <a:lnTo>
                    <a:pt x="104" y="13799"/>
                  </a:lnTo>
                  <a:lnTo>
                    <a:pt x="104" y="13742"/>
                  </a:lnTo>
                  <a:lnTo>
                    <a:pt x="261" y="13799"/>
                  </a:lnTo>
                  <a:lnTo>
                    <a:pt x="679" y="13457"/>
                  </a:lnTo>
                  <a:lnTo>
                    <a:pt x="836" y="12945"/>
                  </a:lnTo>
                  <a:lnTo>
                    <a:pt x="784" y="12718"/>
                  </a:lnTo>
                  <a:lnTo>
                    <a:pt x="1299" y="12832"/>
                  </a:lnTo>
                  <a:lnTo>
                    <a:pt x="1821" y="13230"/>
                  </a:lnTo>
                  <a:lnTo>
                    <a:pt x="1978" y="13116"/>
                  </a:lnTo>
                  <a:lnTo>
                    <a:pt x="2493" y="13457"/>
                  </a:lnTo>
                  <a:lnTo>
                    <a:pt x="2650" y="13628"/>
                  </a:lnTo>
                  <a:lnTo>
                    <a:pt x="2754" y="13685"/>
                  </a:lnTo>
                  <a:lnTo>
                    <a:pt x="3120" y="13457"/>
                  </a:lnTo>
                  <a:lnTo>
                    <a:pt x="3224" y="13628"/>
                  </a:lnTo>
                  <a:lnTo>
                    <a:pt x="3433" y="13628"/>
                  </a:lnTo>
                  <a:lnTo>
                    <a:pt x="3739" y="13173"/>
                  </a:lnTo>
                  <a:lnTo>
                    <a:pt x="3687" y="13059"/>
                  </a:lnTo>
                  <a:lnTo>
                    <a:pt x="4105" y="12945"/>
                  </a:lnTo>
                  <a:lnTo>
                    <a:pt x="3948" y="12832"/>
                  </a:lnTo>
                  <a:lnTo>
                    <a:pt x="4366" y="12718"/>
                  </a:lnTo>
                  <a:lnTo>
                    <a:pt x="4210" y="12612"/>
                  </a:lnTo>
                  <a:lnTo>
                    <a:pt x="3792" y="12157"/>
                  </a:lnTo>
                  <a:lnTo>
                    <a:pt x="3896" y="12043"/>
                  </a:lnTo>
                  <a:lnTo>
                    <a:pt x="3792" y="11930"/>
                  </a:lnTo>
                  <a:lnTo>
                    <a:pt x="3433" y="11816"/>
                  </a:lnTo>
                  <a:lnTo>
                    <a:pt x="3120" y="11474"/>
                  </a:lnTo>
                  <a:lnTo>
                    <a:pt x="2702" y="11084"/>
                  </a:lnTo>
                  <a:lnTo>
                    <a:pt x="2650" y="10971"/>
                  </a:lnTo>
                  <a:lnTo>
                    <a:pt x="2545" y="10174"/>
                  </a:lnTo>
                  <a:lnTo>
                    <a:pt x="2187" y="9955"/>
                  </a:lnTo>
                  <a:lnTo>
                    <a:pt x="1926" y="9784"/>
                  </a:lnTo>
                  <a:lnTo>
                    <a:pt x="1821" y="9727"/>
                  </a:lnTo>
                  <a:lnTo>
                    <a:pt x="1560" y="9500"/>
                  </a:lnTo>
                  <a:lnTo>
                    <a:pt x="1978" y="9158"/>
                  </a:lnTo>
                  <a:lnTo>
                    <a:pt x="2082" y="8874"/>
                  </a:lnTo>
                  <a:lnTo>
                    <a:pt x="2030" y="8712"/>
                  </a:lnTo>
                  <a:lnTo>
                    <a:pt x="1769" y="8655"/>
                  </a:lnTo>
                  <a:lnTo>
                    <a:pt x="1194" y="8029"/>
                  </a:lnTo>
                  <a:lnTo>
                    <a:pt x="1455" y="7631"/>
                  </a:lnTo>
                  <a:lnTo>
                    <a:pt x="1664" y="7631"/>
                  </a:lnTo>
                  <a:lnTo>
                    <a:pt x="1926" y="7354"/>
                  </a:lnTo>
                  <a:lnTo>
                    <a:pt x="1821" y="7298"/>
                  </a:lnTo>
                  <a:lnTo>
                    <a:pt x="1926" y="6842"/>
                  </a:lnTo>
                  <a:lnTo>
                    <a:pt x="1769" y="6729"/>
                  </a:lnTo>
                  <a:lnTo>
                    <a:pt x="1717" y="6501"/>
                  </a:lnTo>
                  <a:lnTo>
                    <a:pt x="1664" y="6282"/>
                  </a:lnTo>
                  <a:lnTo>
                    <a:pt x="1769" y="6387"/>
                  </a:lnTo>
                  <a:lnTo>
                    <a:pt x="1821" y="6225"/>
                  </a:lnTo>
                  <a:lnTo>
                    <a:pt x="1926" y="5770"/>
                  </a:lnTo>
                  <a:lnTo>
                    <a:pt x="2082" y="5656"/>
                  </a:lnTo>
                  <a:lnTo>
                    <a:pt x="2082" y="5428"/>
                  </a:lnTo>
                  <a:lnTo>
                    <a:pt x="2545" y="5599"/>
                  </a:lnTo>
                  <a:lnTo>
                    <a:pt x="2806" y="5656"/>
                  </a:lnTo>
                  <a:lnTo>
                    <a:pt x="3172" y="5485"/>
                  </a:lnTo>
                  <a:lnTo>
                    <a:pt x="3374" y="5713"/>
                  </a:lnTo>
                  <a:lnTo>
                    <a:pt x="3792" y="5599"/>
                  </a:lnTo>
                  <a:lnTo>
                    <a:pt x="4105" y="5656"/>
                  </a:lnTo>
                  <a:lnTo>
                    <a:pt x="4471" y="5428"/>
                  </a:lnTo>
                  <a:lnTo>
                    <a:pt x="4523" y="5372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799" name="Freeform 162"/>
            <p:cNvSpPr/>
            <p:nvPr/>
          </p:nvSpPr>
          <p:spPr>
            <a:xfrm>
              <a:off x="2286351" y="2678362"/>
              <a:ext cx="1218342" cy="102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61" y="19842"/>
                  </a:moveTo>
                  <a:lnTo>
                    <a:pt x="20361" y="19383"/>
                  </a:lnTo>
                  <a:lnTo>
                    <a:pt x="20427" y="19213"/>
                  </a:lnTo>
                  <a:lnTo>
                    <a:pt x="20361" y="19129"/>
                  </a:lnTo>
                  <a:lnTo>
                    <a:pt x="20290" y="19002"/>
                  </a:lnTo>
                  <a:lnTo>
                    <a:pt x="20254" y="18917"/>
                  </a:lnTo>
                  <a:lnTo>
                    <a:pt x="20254" y="18833"/>
                  </a:lnTo>
                  <a:lnTo>
                    <a:pt x="20499" y="18706"/>
                  </a:lnTo>
                  <a:lnTo>
                    <a:pt x="20606" y="18706"/>
                  </a:lnTo>
                  <a:lnTo>
                    <a:pt x="20784" y="18537"/>
                  </a:lnTo>
                  <a:lnTo>
                    <a:pt x="21105" y="18204"/>
                  </a:lnTo>
                  <a:lnTo>
                    <a:pt x="21212" y="18204"/>
                  </a:lnTo>
                  <a:lnTo>
                    <a:pt x="21350" y="17951"/>
                  </a:lnTo>
                  <a:lnTo>
                    <a:pt x="21172" y="17824"/>
                  </a:lnTo>
                  <a:lnTo>
                    <a:pt x="21212" y="17781"/>
                  </a:lnTo>
                  <a:lnTo>
                    <a:pt x="21350" y="17570"/>
                  </a:lnTo>
                  <a:lnTo>
                    <a:pt x="21564" y="17443"/>
                  </a:lnTo>
                  <a:lnTo>
                    <a:pt x="21600" y="17407"/>
                  </a:lnTo>
                  <a:lnTo>
                    <a:pt x="21422" y="17195"/>
                  </a:lnTo>
                  <a:lnTo>
                    <a:pt x="21564" y="17153"/>
                  </a:lnTo>
                  <a:lnTo>
                    <a:pt x="21600" y="16984"/>
                  </a:lnTo>
                  <a:lnTo>
                    <a:pt x="21422" y="16815"/>
                  </a:lnTo>
                  <a:lnTo>
                    <a:pt x="21386" y="16646"/>
                  </a:lnTo>
                  <a:lnTo>
                    <a:pt x="21457" y="16561"/>
                  </a:lnTo>
                  <a:lnTo>
                    <a:pt x="21422" y="16186"/>
                  </a:lnTo>
                  <a:lnTo>
                    <a:pt x="21386" y="16144"/>
                  </a:lnTo>
                  <a:lnTo>
                    <a:pt x="21350" y="15933"/>
                  </a:lnTo>
                  <a:lnTo>
                    <a:pt x="21279" y="15679"/>
                  </a:lnTo>
                  <a:lnTo>
                    <a:pt x="21212" y="15552"/>
                  </a:lnTo>
                  <a:lnTo>
                    <a:pt x="20891" y="15220"/>
                  </a:lnTo>
                  <a:lnTo>
                    <a:pt x="20784" y="15008"/>
                  </a:lnTo>
                  <a:lnTo>
                    <a:pt x="20748" y="14881"/>
                  </a:lnTo>
                  <a:lnTo>
                    <a:pt x="20606" y="14839"/>
                  </a:lnTo>
                  <a:lnTo>
                    <a:pt x="20534" y="14754"/>
                  </a:lnTo>
                  <a:lnTo>
                    <a:pt x="20534" y="14628"/>
                  </a:lnTo>
                  <a:lnTo>
                    <a:pt x="20499" y="14585"/>
                  </a:lnTo>
                  <a:lnTo>
                    <a:pt x="20427" y="14628"/>
                  </a:lnTo>
                  <a:lnTo>
                    <a:pt x="20218" y="14670"/>
                  </a:lnTo>
                  <a:lnTo>
                    <a:pt x="19897" y="14549"/>
                  </a:lnTo>
                  <a:lnTo>
                    <a:pt x="19861" y="14380"/>
                  </a:lnTo>
                  <a:lnTo>
                    <a:pt x="19611" y="14549"/>
                  </a:lnTo>
                  <a:lnTo>
                    <a:pt x="19509" y="14422"/>
                  </a:lnTo>
                  <a:lnTo>
                    <a:pt x="19402" y="14295"/>
                  </a:lnTo>
                  <a:lnTo>
                    <a:pt x="19331" y="14253"/>
                  </a:lnTo>
                  <a:lnTo>
                    <a:pt x="19259" y="14084"/>
                  </a:lnTo>
                  <a:lnTo>
                    <a:pt x="19117" y="13788"/>
                  </a:lnTo>
                  <a:lnTo>
                    <a:pt x="18938" y="13957"/>
                  </a:lnTo>
                  <a:lnTo>
                    <a:pt x="18760" y="13830"/>
                  </a:lnTo>
                  <a:lnTo>
                    <a:pt x="18551" y="13619"/>
                  </a:lnTo>
                  <a:lnTo>
                    <a:pt x="18372" y="13703"/>
                  </a:lnTo>
                  <a:lnTo>
                    <a:pt x="18408" y="13872"/>
                  </a:lnTo>
                  <a:lnTo>
                    <a:pt x="17908" y="14211"/>
                  </a:lnTo>
                  <a:lnTo>
                    <a:pt x="17842" y="14380"/>
                  </a:lnTo>
                  <a:lnTo>
                    <a:pt x="17378" y="14084"/>
                  </a:lnTo>
                  <a:lnTo>
                    <a:pt x="17378" y="14042"/>
                  </a:lnTo>
                  <a:lnTo>
                    <a:pt x="17235" y="13788"/>
                  </a:lnTo>
                  <a:lnTo>
                    <a:pt x="17164" y="13703"/>
                  </a:lnTo>
                  <a:lnTo>
                    <a:pt x="17062" y="13703"/>
                  </a:lnTo>
                  <a:lnTo>
                    <a:pt x="16776" y="13455"/>
                  </a:lnTo>
                  <a:lnTo>
                    <a:pt x="16491" y="13286"/>
                  </a:lnTo>
                  <a:lnTo>
                    <a:pt x="16348" y="13286"/>
                  </a:lnTo>
                  <a:lnTo>
                    <a:pt x="16282" y="13498"/>
                  </a:lnTo>
                  <a:lnTo>
                    <a:pt x="16210" y="13498"/>
                  </a:lnTo>
                  <a:lnTo>
                    <a:pt x="16103" y="13413"/>
                  </a:lnTo>
                  <a:lnTo>
                    <a:pt x="16067" y="13244"/>
                  </a:lnTo>
                  <a:lnTo>
                    <a:pt x="16067" y="12906"/>
                  </a:lnTo>
                  <a:lnTo>
                    <a:pt x="16032" y="12821"/>
                  </a:lnTo>
                  <a:lnTo>
                    <a:pt x="16210" y="12404"/>
                  </a:lnTo>
                  <a:lnTo>
                    <a:pt x="16175" y="12277"/>
                  </a:lnTo>
                  <a:lnTo>
                    <a:pt x="15996" y="12066"/>
                  </a:lnTo>
                  <a:lnTo>
                    <a:pt x="15925" y="12108"/>
                  </a:lnTo>
                  <a:lnTo>
                    <a:pt x="15710" y="11854"/>
                  </a:lnTo>
                  <a:lnTo>
                    <a:pt x="15537" y="11770"/>
                  </a:lnTo>
                  <a:lnTo>
                    <a:pt x="15496" y="11812"/>
                  </a:lnTo>
                  <a:lnTo>
                    <a:pt x="15394" y="11685"/>
                  </a:lnTo>
                  <a:lnTo>
                    <a:pt x="15002" y="11437"/>
                  </a:lnTo>
                  <a:lnTo>
                    <a:pt x="14686" y="11268"/>
                  </a:lnTo>
                  <a:lnTo>
                    <a:pt x="13870" y="10718"/>
                  </a:lnTo>
                  <a:lnTo>
                    <a:pt x="13870" y="10930"/>
                  </a:lnTo>
                  <a:lnTo>
                    <a:pt x="13763" y="11014"/>
                  </a:lnTo>
                  <a:lnTo>
                    <a:pt x="13691" y="11014"/>
                  </a:lnTo>
                  <a:lnTo>
                    <a:pt x="13406" y="10803"/>
                  </a:lnTo>
                  <a:lnTo>
                    <a:pt x="13406" y="10718"/>
                  </a:lnTo>
                  <a:lnTo>
                    <a:pt x="13227" y="10471"/>
                  </a:lnTo>
                  <a:lnTo>
                    <a:pt x="13192" y="10259"/>
                  </a:lnTo>
                  <a:lnTo>
                    <a:pt x="13192" y="9879"/>
                  </a:lnTo>
                  <a:lnTo>
                    <a:pt x="13227" y="9836"/>
                  </a:lnTo>
                  <a:lnTo>
                    <a:pt x="13263" y="9546"/>
                  </a:lnTo>
                  <a:lnTo>
                    <a:pt x="13263" y="9504"/>
                  </a:lnTo>
                  <a:lnTo>
                    <a:pt x="13370" y="9546"/>
                  </a:lnTo>
                  <a:lnTo>
                    <a:pt x="13656" y="9293"/>
                  </a:lnTo>
                  <a:lnTo>
                    <a:pt x="13763" y="8912"/>
                  </a:lnTo>
                  <a:lnTo>
                    <a:pt x="13727" y="8743"/>
                  </a:lnTo>
                  <a:lnTo>
                    <a:pt x="14079" y="8827"/>
                  </a:lnTo>
                  <a:lnTo>
                    <a:pt x="14436" y="9123"/>
                  </a:lnTo>
                  <a:lnTo>
                    <a:pt x="14543" y="9039"/>
                  </a:lnTo>
                  <a:lnTo>
                    <a:pt x="14895" y="9293"/>
                  </a:lnTo>
                  <a:lnTo>
                    <a:pt x="15002" y="9419"/>
                  </a:lnTo>
                  <a:lnTo>
                    <a:pt x="15073" y="9462"/>
                  </a:lnTo>
                  <a:lnTo>
                    <a:pt x="15323" y="9293"/>
                  </a:lnTo>
                  <a:lnTo>
                    <a:pt x="15394" y="9419"/>
                  </a:lnTo>
                  <a:lnTo>
                    <a:pt x="15537" y="9419"/>
                  </a:lnTo>
                  <a:lnTo>
                    <a:pt x="15746" y="9081"/>
                  </a:lnTo>
                  <a:lnTo>
                    <a:pt x="15710" y="8996"/>
                  </a:lnTo>
                  <a:lnTo>
                    <a:pt x="15996" y="8912"/>
                  </a:lnTo>
                  <a:lnTo>
                    <a:pt x="15889" y="8827"/>
                  </a:lnTo>
                  <a:lnTo>
                    <a:pt x="16175" y="8743"/>
                  </a:lnTo>
                  <a:lnTo>
                    <a:pt x="16067" y="8664"/>
                  </a:lnTo>
                  <a:lnTo>
                    <a:pt x="15782" y="8326"/>
                  </a:lnTo>
                  <a:lnTo>
                    <a:pt x="15853" y="8241"/>
                  </a:lnTo>
                  <a:lnTo>
                    <a:pt x="15782" y="8157"/>
                  </a:lnTo>
                  <a:lnTo>
                    <a:pt x="15537" y="8072"/>
                  </a:lnTo>
                  <a:lnTo>
                    <a:pt x="15323" y="7818"/>
                  </a:lnTo>
                  <a:lnTo>
                    <a:pt x="15037" y="7528"/>
                  </a:lnTo>
                  <a:lnTo>
                    <a:pt x="15002" y="7444"/>
                  </a:lnTo>
                  <a:lnTo>
                    <a:pt x="14930" y="6852"/>
                  </a:lnTo>
                  <a:lnTo>
                    <a:pt x="14686" y="6688"/>
                  </a:lnTo>
                  <a:lnTo>
                    <a:pt x="14507" y="6562"/>
                  </a:lnTo>
                  <a:lnTo>
                    <a:pt x="14436" y="6519"/>
                  </a:lnTo>
                  <a:lnTo>
                    <a:pt x="14257" y="6350"/>
                  </a:lnTo>
                  <a:lnTo>
                    <a:pt x="14543" y="6096"/>
                  </a:lnTo>
                  <a:lnTo>
                    <a:pt x="14614" y="5885"/>
                  </a:lnTo>
                  <a:lnTo>
                    <a:pt x="14578" y="5764"/>
                  </a:lnTo>
                  <a:lnTo>
                    <a:pt x="14400" y="5722"/>
                  </a:lnTo>
                  <a:lnTo>
                    <a:pt x="14007" y="5257"/>
                  </a:lnTo>
                  <a:lnTo>
                    <a:pt x="14186" y="4960"/>
                  </a:lnTo>
                  <a:lnTo>
                    <a:pt x="14329" y="4960"/>
                  </a:lnTo>
                  <a:lnTo>
                    <a:pt x="14507" y="4755"/>
                  </a:lnTo>
                  <a:lnTo>
                    <a:pt x="14436" y="4713"/>
                  </a:lnTo>
                  <a:lnTo>
                    <a:pt x="14507" y="4374"/>
                  </a:lnTo>
                  <a:lnTo>
                    <a:pt x="14400" y="4290"/>
                  </a:lnTo>
                  <a:lnTo>
                    <a:pt x="14364" y="4121"/>
                  </a:lnTo>
                  <a:lnTo>
                    <a:pt x="14329" y="3957"/>
                  </a:lnTo>
                  <a:lnTo>
                    <a:pt x="14400" y="4036"/>
                  </a:lnTo>
                  <a:lnTo>
                    <a:pt x="14436" y="3915"/>
                  </a:lnTo>
                  <a:lnTo>
                    <a:pt x="14507" y="3577"/>
                  </a:lnTo>
                  <a:lnTo>
                    <a:pt x="14614" y="3492"/>
                  </a:lnTo>
                  <a:lnTo>
                    <a:pt x="14614" y="3323"/>
                  </a:lnTo>
                  <a:lnTo>
                    <a:pt x="14930" y="3450"/>
                  </a:lnTo>
                  <a:lnTo>
                    <a:pt x="15109" y="3492"/>
                  </a:lnTo>
                  <a:lnTo>
                    <a:pt x="15359" y="3365"/>
                  </a:lnTo>
                  <a:lnTo>
                    <a:pt x="15496" y="3535"/>
                  </a:lnTo>
                  <a:lnTo>
                    <a:pt x="15782" y="3450"/>
                  </a:lnTo>
                  <a:lnTo>
                    <a:pt x="15996" y="3492"/>
                  </a:lnTo>
                  <a:lnTo>
                    <a:pt x="16246" y="3323"/>
                  </a:lnTo>
                  <a:lnTo>
                    <a:pt x="16282" y="3281"/>
                  </a:lnTo>
                  <a:lnTo>
                    <a:pt x="16348" y="2906"/>
                  </a:lnTo>
                  <a:lnTo>
                    <a:pt x="16419" y="2652"/>
                  </a:lnTo>
                  <a:lnTo>
                    <a:pt x="16419" y="2568"/>
                  </a:lnTo>
                  <a:lnTo>
                    <a:pt x="16175" y="2483"/>
                  </a:lnTo>
                  <a:lnTo>
                    <a:pt x="16175" y="2526"/>
                  </a:lnTo>
                  <a:lnTo>
                    <a:pt x="15925" y="2272"/>
                  </a:lnTo>
                  <a:lnTo>
                    <a:pt x="15925" y="2103"/>
                  </a:lnTo>
                  <a:lnTo>
                    <a:pt x="15996" y="1939"/>
                  </a:lnTo>
                  <a:lnTo>
                    <a:pt x="15782" y="1728"/>
                  </a:lnTo>
                  <a:lnTo>
                    <a:pt x="15496" y="1474"/>
                  </a:lnTo>
                  <a:lnTo>
                    <a:pt x="15394" y="1305"/>
                  </a:lnTo>
                  <a:lnTo>
                    <a:pt x="15252" y="1305"/>
                  </a:lnTo>
                  <a:lnTo>
                    <a:pt x="15109" y="1559"/>
                  </a:lnTo>
                  <a:lnTo>
                    <a:pt x="14578" y="1390"/>
                  </a:lnTo>
                  <a:lnTo>
                    <a:pt x="14614" y="1686"/>
                  </a:lnTo>
                  <a:lnTo>
                    <a:pt x="14436" y="1976"/>
                  </a:lnTo>
                  <a:lnTo>
                    <a:pt x="14543" y="2103"/>
                  </a:lnTo>
                  <a:lnTo>
                    <a:pt x="14364" y="2399"/>
                  </a:lnTo>
                  <a:lnTo>
                    <a:pt x="14222" y="2526"/>
                  </a:lnTo>
                  <a:lnTo>
                    <a:pt x="14079" y="2356"/>
                  </a:lnTo>
                  <a:lnTo>
                    <a:pt x="13870" y="2695"/>
                  </a:lnTo>
                  <a:lnTo>
                    <a:pt x="13513" y="2864"/>
                  </a:lnTo>
                  <a:lnTo>
                    <a:pt x="13334" y="2779"/>
                  </a:lnTo>
                  <a:lnTo>
                    <a:pt x="13263" y="2695"/>
                  </a:lnTo>
                  <a:lnTo>
                    <a:pt x="13192" y="2695"/>
                  </a:lnTo>
                  <a:lnTo>
                    <a:pt x="13156" y="2906"/>
                  </a:lnTo>
                  <a:lnTo>
                    <a:pt x="12590" y="2906"/>
                  </a:lnTo>
                  <a:lnTo>
                    <a:pt x="12376" y="3112"/>
                  </a:lnTo>
                  <a:lnTo>
                    <a:pt x="12095" y="2948"/>
                  </a:lnTo>
                  <a:lnTo>
                    <a:pt x="11988" y="3069"/>
                  </a:lnTo>
                  <a:lnTo>
                    <a:pt x="12095" y="3661"/>
                  </a:lnTo>
                  <a:lnTo>
                    <a:pt x="11917" y="3704"/>
                  </a:lnTo>
                  <a:lnTo>
                    <a:pt x="11845" y="3746"/>
                  </a:lnTo>
                  <a:lnTo>
                    <a:pt x="11488" y="4078"/>
                  </a:lnTo>
                  <a:lnTo>
                    <a:pt x="11101" y="4078"/>
                  </a:lnTo>
                  <a:lnTo>
                    <a:pt x="11101" y="4332"/>
                  </a:lnTo>
                  <a:lnTo>
                    <a:pt x="10887" y="4374"/>
                  </a:lnTo>
                  <a:lnTo>
                    <a:pt x="10851" y="4374"/>
                  </a:lnTo>
                  <a:lnTo>
                    <a:pt x="10571" y="4501"/>
                  </a:lnTo>
                  <a:lnTo>
                    <a:pt x="10851" y="4876"/>
                  </a:lnTo>
                  <a:lnTo>
                    <a:pt x="10708" y="5045"/>
                  </a:lnTo>
                  <a:lnTo>
                    <a:pt x="10571" y="4960"/>
                  </a:lnTo>
                  <a:lnTo>
                    <a:pt x="10499" y="5087"/>
                  </a:lnTo>
                  <a:lnTo>
                    <a:pt x="10178" y="5299"/>
                  </a:lnTo>
                  <a:lnTo>
                    <a:pt x="10071" y="5172"/>
                  </a:lnTo>
                  <a:lnTo>
                    <a:pt x="9999" y="4924"/>
                  </a:lnTo>
                  <a:lnTo>
                    <a:pt x="9755" y="4960"/>
                  </a:lnTo>
                  <a:lnTo>
                    <a:pt x="9821" y="5130"/>
                  </a:lnTo>
                  <a:lnTo>
                    <a:pt x="9719" y="5468"/>
                  </a:lnTo>
                  <a:lnTo>
                    <a:pt x="9755" y="5637"/>
                  </a:lnTo>
                  <a:lnTo>
                    <a:pt x="9719" y="5764"/>
                  </a:lnTo>
                  <a:lnTo>
                    <a:pt x="9683" y="5764"/>
                  </a:lnTo>
                  <a:lnTo>
                    <a:pt x="9433" y="5933"/>
                  </a:lnTo>
                  <a:lnTo>
                    <a:pt x="9224" y="6054"/>
                  </a:lnTo>
                  <a:lnTo>
                    <a:pt x="9015" y="6308"/>
                  </a:lnTo>
                  <a:lnTo>
                    <a:pt x="8975" y="6266"/>
                  </a:lnTo>
                  <a:lnTo>
                    <a:pt x="8908" y="5933"/>
                  </a:lnTo>
                  <a:lnTo>
                    <a:pt x="8908" y="5764"/>
                  </a:lnTo>
                  <a:lnTo>
                    <a:pt x="8730" y="5843"/>
                  </a:lnTo>
                  <a:lnTo>
                    <a:pt x="8658" y="5764"/>
                  </a:lnTo>
                  <a:lnTo>
                    <a:pt x="8516" y="5885"/>
                  </a:lnTo>
                  <a:lnTo>
                    <a:pt x="8516" y="5843"/>
                  </a:lnTo>
                  <a:lnTo>
                    <a:pt x="8337" y="5843"/>
                  </a:lnTo>
                  <a:lnTo>
                    <a:pt x="8480" y="5722"/>
                  </a:lnTo>
                  <a:lnTo>
                    <a:pt x="8516" y="5468"/>
                  </a:lnTo>
                  <a:lnTo>
                    <a:pt x="8408" y="5468"/>
                  </a:lnTo>
                  <a:lnTo>
                    <a:pt x="8092" y="5510"/>
                  </a:lnTo>
                  <a:lnTo>
                    <a:pt x="8057" y="5087"/>
                  </a:lnTo>
                  <a:lnTo>
                    <a:pt x="8194" y="5045"/>
                  </a:lnTo>
                  <a:lnTo>
                    <a:pt x="8164" y="4924"/>
                  </a:lnTo>
                  <a:lnTo>
                    <a:pt x="8057" y="4876"/>
                  </a:lnTo>
                  <a:lnTo>
                    <a:pt x="8164" y="4713"/>
                  </a:lnTo>
                  <a:lnTo>
                    <a:pt x="8092" y="4586"/>
                  </a:lnTo>
                  <a:lnTo>
                    <a:pt x="7878" y="4501"/>
                  </a:lnTo>
                  <a:lnTo>
                    <a:pt x="7878" y="4586"/>
                  </a:lnTo>
                  <a:lnTo>
                    <a:pt x="7557" y="4840"/>
                  </a:lnTo>
                  <a:lnTo>
                    <a:pt x="7414" y="4586"/>
                  </a:lnTo>
                  <a:lnTo>
                    <a:pt x="7378" y="4586"/>
                  </a:lnTo>
                  <a:lnTo>
                    <a:pt x="7169" y="4670"/>
                  </a:lnTo>
                  <a:lnTo>
                    <a:pt x="7098" y="4670"/>
                  </a:lnTo>
                  <a:lnTo>
                    <a:pt x="7027" y="4544"/>
                  </a:lnTo>
                  <a:lnTo>
                    <a:pt x="7205" y="4544"/>
                  </a:lnTo>
                  <a:lnTo>
                    <a:pt x="7098" y="4459"/>
                  </a:lnTo>
                  <a:lnTo>
                    <a:pt x="7027" y="4374"/>
                  </a:lnTo>
                  <a:lnTo>
                    <a:pt x="6920" y="4332"/>
                  </a:lnTo>
                  <a:lnTo>
                    <a:pt x="7027" y="4290"/>
                  </a:lnTo>
                  <a:lnTo>
                    <a:pt x="6920" y="4163"/>
                  </a:lnTo>
                  <a:lnTo>
                    <a:pt x="6848" y="4036"/>
                  </a:lnTo>
                  <a:lnTo>
                    <a:pt x="6920" y="3915"/>
                  </a:lnTo>
                  <a:lnTo>
                    <a:pt x="6920" y="3704"/>
                  </a:lnTo>
                  <a:lnTo>
                    <a:pt x="6848" y="3704"/>
                  </a:lnTo>
                  <a:lnTo>
                    <a:pt x="6670" y="3577"/>
                  </a:lnTo>
                  <a:lnTo>
                    <a:pt x="6563" y="3365"/>
                  </a:lnTo>
                  <a:lnTo>
                    <a:pt x="6670" y="3196"/>
                  </a:lnTo>
                  <a:lnTo>
                    <a:pt x="6598" y="3069"/>
                  </a:lnTo>
                  <a:lnTo>
                    <a:pt x="6563" y="2948"/>
                  </a:lnTo>
                  <a:lnTo>
                    <a:pt x="6598" y="2864"/>
                  </a:lnTo>
                  <a:lnTo>
                    <a:pt x="6670" y="2779"/>
                  </a:lnTo>
                  <a:lnTo>
                    <a:pt x="6496" y="2695"/>
                  </a:lnTo>
                  <a:lnTo>
                    <a:pt x="6389" y="2483"/>
                  </a:lnTo>
                  <a:lnTo>
                    <a:pt x="6246" y="2314"/>
                  </a:lnTo>
                  <a:lnTo>
                    <a:pt x="5925" y="2145"/>
                  </a:lnTo>
                  <a:lnTo>
                    <a:pt x="5818" y="2399"/>
                  </a:lnTo>
                  <a:lnTo>
                    <a:pt x="5711" y="2356"/>
                  </a:lnTo>
                  <a:lnTo>
                    <a:pt x="5680" y="2483"/>
                  </a:lnTo>
                  <a:lnTo>
                    <a:pt x="5502" y="2314"/>
                  </a:lnTo>
                  <a:lnTo>
                    <a:pt x="5431" y="2356"/>
                  </a:lnTo>
                  <a:lnTo>
                    <a:pt x="5252" y="2399"/>
                  </a:lnTo>
                  <a:lnTo>
                    <a:pt x="5038" y="2526"/>
                  </a:lnTo>
                  <a:lnTo>
                    <a:pt x="4859" y="2568"/>
                  </a:lnTo>
                  <a:lnTo>
                    <a:pt x="4686" y="2314"/>
                  </a:lnTo>
                  <a:lnTo>
                    <a:pt x="4151" y="2066"/>
                  </a:lnTo>
                  <a:lnTo>
                    <a:pt x="4186" y="1897"/>
                  </a:lnTo>
                  <a:lnTo>
                    <a:pt x="3977" y="1770"/>
                  </a:lnTo>
                  <a:lnTo>
                    <a:pt x="4151" y="1517"/>
                  </a:lnTo>
                  <a:lnTo>
                    <a:pt x="4258" y="1474"/>
                  </a:lnTo>
                  <a:lnTo>
                    <a:pt x="4365" y="1347"/>
                  </a:lnTo>
                  <a:lnTo>
                    <a:pt x="4472" y="1094"/>
                  </a:lnTo>
                  <a:lnTo>
                    <a:pt x="4472" y="1009"/>
                  </a:lnTo>
                  <a:lnTo>
                    <a:pt x="4044" y="804"/>
                  </a:lnTo>
                  <a:lnTo>
                    <a:pt x="3835" y="127"/>
                  </a:lnTo>
                  <a:lnTo>
                    <a:pt x="3727" y="91"/>
                  </a:lnTo>
                  <a:lnTo>
                    <a:pt x="3371" y="0"/>
                  </a:lnTo>
                  <a:lnTo>
                    <a:pt x="3090" y="169"/>
                  </a:lnTo>
                  <a:lnTo>
                    <a:pt x="3019" y="423"/>
                  </a:lnTo>
                  <a:lnTo>
                    <a:pt x="2983" y="592"/>
                  </a:lnTo>
                  <a:lnTo>
                    <a:pt x="2733" y="211"/>
                  </a:lnTo>
                  <a:lnTo>
                    <a:pt x="2662" y="296"/>
                  </a:lnTo>
                  <a:lnTo>
                    <a:pt x="2483" y="719"/>
                  </a:lnTo>
                  <a:lnTo>
                    <a:pt x="2626" y="804"/>
                  </a:lnTo>
                  <a:lnTo>
                    <a:pt x="2805" y="973"/>
                  </a:lnTo>
                  <a:lnTo>
                    <a:pt x="2805" y="1094"/>
                  </a:lnTo>
                  <a:lnTo>
                    <a:pt x="3090" y="1263"/>
                  </a:lnTo>
                  <a:lnTo>
                    <a:pt x="3019" y="1390"/>
                  </a:lnTo>
                  <a:lnTo>
                    <a:pt x="2912" y="1728"/>
                  </a:lnTo>
                  <a:lnTo>
                    <a:pt x="2733" y="1728"/>
                  </a:lnTo>
                  <a:lnTo>
                    <a:pt x="2805" y="2145"/>
                  </a:lnTo>
                  <a:lnTo>
                    <a:pt x="2983" y="2272"/>
                  </a:lnTo>
                  <a:lnTo>
                    <a:pt x="2983" y="2568"/>
                  </a:lnTo>
                  <a:lnTo>
                    <a:pt x="2912" y="2652"/>
                  </a:lnTo>
                  <a:lnTo>
                    <a:pt x="2805" y="2737"/>
                  </a:lnTo>
                  <a:lnTo>
                    <a:pt x="2555" y="2652"/>
                  </a:lnTo>
                  <a:lnTo>
                    <a:pt x="2519" y="2737"/>
                  </a:lnTo>
                  <a:lnTo>
                    <a:pt x="2381" y="3069"/>
                  </a:lnTo>
                  <a:lnTo>
                    <a:pt x="2203" y="3069"/>
                  </a:lnTo>
                  <a:lnTo>
                    <a:pt x="1917" y="3196"/>
                  </a:lnTo>
                  <a:lnTo>
                    <a:pt x="1989" y="3323"/>
                  </a:lnTo>
                  <a:lnTo>
                    <a:pt x="1810" y="3492"/>
                  </a:lnTo>
                  <a:lnTo>
                    <a:pt x="1667" y="3577"/>
                  </a:lnTo>
                  <a:lnTo>
                    <a:pt x="1530" y="3577"/>
                  </a:lnTo>
                  <a:lnTo>
                    <a:pt x="1387" y="3704"/>
                  </a:lnTo>
                  <a:lnTo>
                    <a:pt x="1244" y="3577"/>
                  </a:lnTo>
                  <a:lnTo>
                    <a:pt x="1066" y="3661"/>
                  </a:lnTo>
                  <a:lnTo>
                    <a:pt x="1137" y="3867"/>
                  </a:lnTo>
                  <a:lnTo>
                    <a:pt x="1137" y="3915"/>
                  </a:lnTo>
                  <a:lnTo>
                    <a:pt x="959" y="4247"/>
                  </a:lnTo>
                  <a:lnTo>
                    <a:pt x="1030" y="4332"/>
                  </a:lnTo>
                  <a:lnTo>
                    <a:pt x="1137" y="4501"/>
                  </a:lnTo>
                  <a:lnTo>
                    <a:pt x="1387" y="4670"/>
                  </a:lnTo>
                  <a:lnTo>
                    <a:pt x="1387" y="5341"/>
                  </a:lnTo>
                  <a:lnTo>
                    <a:pt x="821" y="5299"/>
                  </a:lnTo>
                  <a:lnTo>
                    <a:pt x="571" y="5341"/>
                  </a:lnTo>
                  <a:lnTo>
                    <a:pt x="321" y="5299"/>
                  </a:lnTo>
                  <a:lnTo>
                    <a:pt x="250" y="5510"/>
                  </a:lnTo>
                  <a:lnTo>
                    <a:pt x="36" y="5764"/>
                  </a:lnTo>
                  <a:lnTo>
                    <a:pt x="0" y="6096"/>
                  </a:lnTo>
                  <a:lnTo>
                    <a:pt x="1030" y="6815"/>
                  </a:lnTo>
                  <a:lnTo>
                    <a:pt x="1530" y="7232"/>
                  </a:lnTo>
                  <a:lnTo>
                    <a:pt x="2024" y="7945"/>
                  </a:lnTo>
                  <a:lnTo>
                    <a:pt x="2203" y="8453"/>
                  </a:lnTo>
                  <a:lnTo>
                    <a:pt x="2412" y="8827"/>
                  </a:lnTo>
                  <a:lnTo>
                    <a:pt x="2381" y="9039"/>
                  </a:lnTo>
                  <a:lnTo>
                    <a:pt x="2733" y="9709"/>
                  </a:lnTo>
                  <a:lnTo>
                    <a:pt x="3054" y="10302"/>
                  </a:lnTo>
                  <a:lnTo>
                    <a:pt x="3054" y="10386"/>
                  </a:lnTo>
                  <a:lnTo>
                    <a:pt x="3299" y="10718"/>
                  </a:lnTo>
                  <a:lnTo>
                    <a:pt x="3906" y="10598"/>
                  </a:lnTo>
                  <a:lnTo>
                    <a:pt x="4329" y="10930"/>
                  </a:lnTo>
                  <a:lnTo>
                    <a:pt x="4472" y="11184"/>
                  </a:lnTo>
                  <a:lnTo>
                    <a:pt x="4686" y="11226"/>
                  </a:lnTo>
                  <a:lnTo>
                    <a:pt x="4900" y="11437"/>
                  </a:lnTo>
                  <a:lnTo>
                    <a:pt x="5002" y="11685"/>
                  </a:lnTo>
                  <a:lnTo>
                    <a:pt x="5145" y="11770"/>
                  </a:lnTo>
                  <a:lnTo>
                    <a:pt x="5680" y="12108"/>
                  </a:lnTo>
                  <a:lnTo>
                    <a:pt x="5818" y="12235"/>
                  </a:lnTo>
                  <a:lnTo>
                    <a:pt x="5925" y="12489"/>
                  </a:lnTo>
                  <a:lnTo>
                    <a:pt x="6139" y="12821"/>
                  </a:lnTo>
                  <a:lnTo>
                    <a:pt x="6354" y="13455"/>
                  </a:lnTo>
                  <a:lnTo>
                    <a:pt x="6496" y="13999"/>
                  </a:lnTo>
                  <a:lnTo>
                    <a:pt x="6425" y="14168"/>
                  </a:lnTo>
                  <a:lnTo>
                    <a:pt x="6527" y="14464"/>
                  </a:lnTo>
                  <a:lnTo>
                    <a:pt x="6496" y="14464"/>
                  </a:lnTo>
                  <a:lnTo>
                    <a:pt x="6563" y="14549"/>
                  </a:lnTo>
                  <a:lnTo>
                    <a:pt x="6670" y="14585"/>
                  </a:lnTo>
                  <a:lnTo>
                    <a:pt x="7027" y="14754"/>
                  </a:lnTo>
                  <a:lnTo>
                    <a:pt x="7348" y="14966"/>
                  </a:lnTo>
                  <a:lnTo>
                    <a:pt x="7700" y="15220"/>
                  </a:lnTo>
                  <a:lnTo>
                    <a:pt x="8092" y="15637"/>
                  </a:lnTo>
                  <a:lnTo>
                    <a:pt x="8694" y="16440"/>
                  </a:lnTo>
                  <a:lnTo>
                    <a:pt x="9224" y="17322"/>
                  </a:lnTo>
                  <a:lnTo>
                    <a:pt x="9857" y="18452"/>
                  </a:lnTo>
                  <a:lnTo>
                    <a:pt x="9892" y="18452"/>
                  </a:lnTo>
                  <a:lnTo>
                    <a:pt x="9928" y="18374"/>
                  </a:lnTo>
                  <a:lnTo>
                    <a:pt x="10249" y="18325"/>
                  </a:lnTo>
                  <a:lnTo>
                    <a:pt x="11029" y="18960"/>
                  </a:lnTo>
                  <a:lnTo>
                    <a:pt x="11101" y="18833"/>
                  </a:lnTo>
                  <a:lnTo>
                    <a:pt x="11774" y="18917"/>
                  </a:lnTo>
                  <a:lnTo>
                    <a:pt x="12274" y="19256"/>
                  </a:lnTo>
                  <a:lnTo>
                    <a:pt x="12840" y="19926"/>
                  </a:lnTo>
                  <a:lnTo>
                    <a:pt x="13263" y="21099"/>
                  </a:lnTo>
                  <a:lnTo>
                    <a:pt x="13406" y="21346"/>
                  </a:lnTo>
                  <a:lnTo>
                    <a:pt x="13763" y="21389"/>
                  </a:lnTo>
                  <a:lnTo>
                    <a:pt x="14150" y="20929"/>
                  </a:lnTo>
                  <a:lnTo>
                    <a:pt x="14716" y="20591"/>
                  </a:lnTo>
                  <a:lnTo>
                    <a:pt x="15180" y="20549"/>
                  </a:lnTo>
                  <a:lnTo>
                    <a:pt x="15359" y="20392"/>
                  </a:lnTo>
                  <a:lnTo>
                    <a:pt x="16175" y="20591"/>
                  </a:lnTo>
                  <a:lnTo>
                    <a:pt x="16389" y="20760"/>
                  </a:lnTo>
                  <a:lnTo>
                    <a:pt x="16955" y="21183"/>
                  </a:lnTo>
                  <a:lnTo>
                    <a:pt x="17062" y="21183"/>
                  </a:lnTo>
                  <a:lnTo>
                    <a:pt x="17235" y="21346"/>
                  </a:lnTo>
                  <a:lnTo>
                    <a:pt x="17271" y="21389"/>
                  </a:lnTo>
                  <a:lnTo>
                    <a:pt x="17556" y="21515"/>
                  </a:lnTo>
                  <a:lnTo>
                    <a:pt x="17771" y="21600"/>
                  </a:lnTo>
                  <a:lnTo>
                    <a:pt x="17949" y="21600"/>
                  </a:lnTo>
                  <a:lnTo>
                    <a:pt x="17771" y="21346"/>
                  </a:lnTo>
                  <a:lnTo>
                    <a:pt x="17878" y="21099"/>
                  </a:lnTo>
                  <a:lnTo>
                    <a:pt x="18265" y="20887"/>
                  </a:lnTo>
                  <a:lnTo>
                    <a:pt x="18760" y="21099"/>
                  </a:lnTo>
                  <a:lnTo>
                    <a:pt x="18938" y="20972"/>
                  </a:lnTo>
                  <a:lnTo>
                    <a:pt x="19402" y="21389"/>
                  </a:lnTo>
                  <a:lnTo>
                    <a:pt x="19509" y="21141"/>
                  </a:lnTo>
                  <a:lnTo>
                    <a:pt x="19754" y="21099"/>
                  </a:lnTo>
                  <a:lnTo>
                    <a:pt x="19897" y="21099"/>
                  </a:lnTo>
                  <a:lnTo>
                    <a:pt x="20004" y="20972"/>
                  </a:lnTo>
                  <a:lnTo>
                    <a:pt x="20004" y="20887"/>
                  </a:lnTo>
                  <a:lnTo>
                    <a:pt x="20075" y="20887"/>
                  </a:lnTo>
                  <a:lnTo>
                    <a:pt x="19933" y="20760"/>
                  </a:lnTo>
                  <a:lnTo>
                    <a:pt x="19933" y="20591"/>
                  </a:lnTo>
                  <a:lnTo>
                    <a:pt x="20182" y="20506"/>
                  </a:lnTo>
                  <a:lnTo>
                    <a:pt x="20254" y="20506"/>
                  </a:lnTo>
                  <a:lnTo>
                    <a:pt x="20499" y="20392"/>
                  </a:lnTo>
                  <a:lnTo>
                    <a:pt x="20499" y="20138"/>
                  </a:lnTo>
                  <a:lnTo>
                    <a:pt x="20361" y="19842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00" name="Freeform 163"/>
            <p:cNvSpPr/>
            <p:nvPr/>
          </p:nvSpPr>
          <p:spPr>
            <a:xfrm>
              <a:off x="2754746" y="326475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080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01" name="Freeform 164"/>
            <p:cNvSpPr/>
            <p:nvPr/>
          </p:nvSpPr>
          <p:spPr>
            <a:xfrm>
              <a:off x="2851129" y="33640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16000"/>
                  </a:moveTo>
                  <a:lnTo>
                    <a:pt x="14400" y="21600"/>
                  </a:lnTo>
                  <a:lnTo>
                    <a:pt x="21600" y="21600"/>
                  </a:lnTo>
                  <a:lnTo>
                    <a:pt x="21600" y="16000"/>
                  </a:lnTo>
                  <a:lnTo>
                    <a:pt x="14400" y="16000"/>
                  </a:lnTo>
                  <a:lnTo>
                    <a:pt x="0" y="11200"/>
                  </a:lnTo>
                  <a:lnTo>
                    <a:pt x="0" y="0"/>
                  </a:lnTo>
                  <a:lnTo>
                    <a:pt x="0" y="16000"/>
                  </a:lnTo>
                  <a:lnTo>
                    <a:pt x="14400" y="160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02" name="Freeform 165"/>
            <p:cNvSpPr/>
            <p:nvPr/>
          </p:nvSpPr>
          <p:spPr>
            <a:xfrm>
              <a:off x="2993942" y="3876776"/>
              <a:ext cx="23811" cy="36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5600"/>
                  </a:moveTo>
                  <a:lnTo>
                    <a:pt x="9000" y="15600"/>
                  </a:lnTo>
                  <a:lnTo>
                    <a:pt x="1800" y="21600"/>
                  </a:lnTo>
                  <a:lnTo>
                    <a:pt x="1800" y="15600"/>
                  </a:lnTo>
                  <a:lnTo>
                    <a:pt x="0" y="13200"/>
                  </a:lnTo>
                  <a:lnTo>
                    <a:pt x="1800" y="6000"/>
                  </a:lnTo>
                  <a:lnTo>
                    <a:pt x="9000" y="4800"/>
                  </a:lnTo>
                  <a:lnTo>
                    <a:pt x="9000" y="2400"/>
                  </a:lnTo>
                  <a:lnTo>
                    <a:pt x="18000" y="0"/>
                  </a:lnTo>
                  <a:lnTo>
                    <a:pt x="21600" y="2400"/>
                  </a:lnTo>
                  <a:lnTo>
                    <a:pt x="9000" y="6000"/>
                  </a:lnTo>
                  <a:lnTo>
                    <a:pt x="7200" y="15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03" name="Freeform 166"/>
            <p:cNvSpPr/>
            <p:nvPr/>
          </p:nvSpPr>
          <p:spPr>
            <a:xfrm>
              <a:off x="2944967" y="387027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3688"/>
                  </a:lnTo>
                  <a:lnTo>
                    <a:pt x="7200" y="21600"/>
                  </a:lnTo>
                  <a:lnTo>
                    <a:pt x="0" y="17912"/>
                  </a:lnTo>
                  <a:lnTo>
                    <a:pt x="216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04" name="Freeform 167"/>
            <p:cNvSpPr/>
            <p:nvPr/>
          </p:nvSpPr>
          <p:spPr>
            <a:xfrm>
              <a:off x="3040064" y="385064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620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grpSp>
          <p:nvGrpSpPr>
            <p:cNvPr id="807" name="Freeform 168"/>
            <p:cNvGrpSpPr/>
            <p:nvPr/>
          </p:nvGrpSpPr>
          <p:grpSpPr>
            <a:xfrm>
              <a:off x="3015309" y="3876776"/>
              <a:ext cx="12701" cy="1"/>
              <a:chOff x="0" y="0"/>
              <a:chExt cx="12700" cy="0"/>
            </a:xfrm>
          </p:grpSpPr>
          <p:sp>
            <p:nvSpPr>
              <p:cNvPr id="805" name="Linea"/>
              <p:cNvSpPr/>
              <p:nvPr/>
            </p:nvSpPr>
            <p:spPr>
              <a:xfrm>
                <a:off x="0" y="0"/>
                <a:ext cx="12700" cy="1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806" name="Linea"/>
              <p:cNvSpPr/>
              <p:nvPr/>
            </p:nvSpPr>
            <p:spPr>
              <a:xfrm flipH="1" flipV="1">
                <a:off x="0" y="0"/>
                <a:ext cx="12700" cy="1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</p:grpSp>
        <p:sp>
          <p:nvSpPr>
            <p:cNvPr id="808" name="Freeform 169"/>
            <p:cNvSpPr/>
            <p:nvPr/>
          </p:nvSpPr>
          <p:spPr>
            <a:xfrm>
              <a:off x="2494317" y="2188851"/>
              <a:ext cx="650240" cy="789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" y="12797"/>
                  </a:moveTo>
                  <a:lnTo>
                    <a:pt x="1061" y="12907"/>
                  </a:lnTo>
                  <a:lnTo>
                    <a:pt x="659" y="12852"/>
                  </a:lnTo>
                  <a:lnTo>
                    <a:pt x="201" y="13292"/>
                  </a:lnTo>
                  <a:lnTo>
                    <a:pt x="0" y="13347"/>
                  </a:lnTo>
                  <a:lnTo>
                    <a:pt x="67" y="13512"/>
                  </a:lnTo>
                  <a:lnTo>
                    <a:pt x="268" y="13559"/>
                  </a:lnTo>
                  <a:lnTo>
                    <a:pt x="659" y="14439"/>
                  </a:lnTo>
                  <a:lnTo>
                    <a:pt x="1462" y="14707"/>
                  </a:lnTo>
                  <a:lnTo>
                    <a:pt x="1462" y="14817"/>
                  </a:lnTo>
                  <a:lnTo>
                    <a:pt x="1262" y="15147"/>
                  </a:lnTo>
                  <a:lnTo>
                    <a:pt x="1061" y="15312"/>
                  </a:lnTo>
                  <a:lnTo>
                    <a:pt x="860" y="15367"/>
                  </a:lnTo>
                  <a:lnTo>
                    <a:pt x="535" y="15697"/>
                  </a:lnTo>
                  <a:lnTo>
                    <a:pt x="927" y="15862"/>
                  </a:lnTo>
                  <a:lnTo>
                    <a:pt x="860" y="16082"/>
                  </a:lnTo>
                  <a:lnTo>
                    <a:pt x="1864" y="16404"/>
                  </a:lnTo>
                  <a:lnTo>
                    <a:pt x="2189" y="16734"/>
                  </a:lnTo>
                  <a:lnTo>
                    <a:pt x="2523" y="16679"/>
                  </a:lnTo>
                  <a:lnTo>
                    <a:pt x="2925" y="16514"/>
                  </a:lnTo>
                  <a:lnTo>
                    <a:pt x="3259" y="16459"/>
                  </a:lnTo>
                  <a:lnTo>
                    <a:pt x="3393" y="16404"/>
                  </a:lnTo>
                  <a:lnTo>
                    <a:pt x="3727" y="16624"/>
                  </a:lnTo>
                  <a:lnTo>
                    <a:pt x="3785" y="16459"/>
                  </a:lnTo>
                  <a:lnTo>
                    <a:pt x="3985" y="16514"/>
                  </a:lnTo>
                  <a:lnTo>
                    <a:pt x="4186" y="16184"/>
                  </a:lnTo>
                  <a:lnTo>
                    <a:pt x="4788" y="16404"/>
                  </a:lnTo>
                  <a:lnTo>
                    <a:pt x="5056" y="16624"/>
                  </a:lnTo>
                  <a:lnTo>
                    <a:pt x="5257" y="16900"/>
                  </a:lnTo>
                  <a:lnTo>
                    <a:pt x="5582" y="17010"/>
                  </a:lnTo>
                  <a:lnTo>
                    <a:pt x="5448" y="17120"/>
                  </a:lnTo>
                  <a:lnTo>
                    <a:pt x="5381" y="17230"/>
                  </a:lnTo>
                  <a:lnTo>
                    <a:pt x="5448" y="17387"/>
                  </a:lnTo>
                  <a:lnTo>
                    <a:pt x="5582" y="17552"/>
                  </a:lnTo>
                  <a:lnTo>
                    <a:pt x="5381" y="17772"/>
                  </a:lnTo>
                  <a:lnTo>
                    <a:pt x="5582" y="18047"/>
                  </a:lnTo>
                  <a:lnTo>
                    <a:pt x="5916" y="18212"/>
                  </a:lnTo>
                  <a:lnTo>
                    <a:pt x="6050" y="18212"/>
                  </a:lnTo>
                  <a:lnTo>
                    <a:pt x="6050" y="18487"/>
                  </a:lnTo>
                  <a:lnTo>
                    <a:pt x="5916" y="18645"/>
                  </a:lnTo>
                  <a:lnTo>
                    <a:pt x="6050" y="18810"/>
                  </a:lnTo>
                  <a:lnTo>
                    <a:pt x="6251" y="18975"/>
                  </a:lnTo>
                  <a:lnTo>
                    <a:pt x="6050" y="19030"/>
                  </a:lnTo>
                  <a:lnTo>
                    <a:pt x="6251" y="19085"/>
                  </a:lnTo>
                  <a:lnTo>
                    <a:pt x="6384" y="19195"/>
                  </a:lnTo>
                  <a:lnTo>
                    <a:pt x="6585" y="19305"/>
                  </a:lnTo>
                  <a:lnTo>
                    <a:pt x="6251" y="19305"/>
                  </a:lnTo>
                  <a:lnTo>
                    <a:pt x="6384" y="19470"/>
                  </a:lnTo>
                  <a:lnTo>
                    <a:pt x="6518" y="19470"/>
                  </a:lnTo>
                  <a:lnTo>
                    <a:pt x="6910" y="19360"/>
                  </a:lnTo>
                  <a:lnTo>
                    <a:pt x="6977" y="19360"/>
                  </a:lnTo>
                  <a:lnTo>
                    <a:pt x="7245" y="19690"/>
                  </a:lnTo>
                  <a:lnTo>
                    <a:pt x="7847" y="19360"/>
                  </a:lnTo>
                  <a:lnTo>
                    <a:pt x="7847" y="19250"/>
                  </a:lnTo>
                  <a:lnTo>
                    <a:pt x="8248" y="19360"/>
                  </a:lnTo>
                  <a:lnTo>
                    <a:pt x="8382" y="19525"/>
                  </a:lnTo>
                  <a:lnTo>
                    <a:pt x="8181" y="19737"/>
                  </a:lnTo>
                  <a:lnTo>
                    <a:pt x="8382" y="19800"/>
                  </a:lnTo>
                  <a:lnTo>
                    <a:pt x="8439" y="19957"/>
                  </a:lnTo>
                  <a:lnTo>
                    <a:pt x="8181" y="20012"/>
                  </a:lnTo>
                  <a:lnTo>
                    <a:pt x="8248" y="20562"/>
                  </a:lnTo>
                  <a:lnTo>
                    <a:pt x="8841" y="20507"/>
                  </a:lnTo>
                  <a:lnTo>
                    <a:pt x="9041" y="20507"/>
                  </a:lnTo>
                  <a:lnTo>
                    <a:pt x="8975" y="20838"/>
                  </a:lnTo>
                  <a:lnTo>
                    <a:pt x="8707" y="20995"/>
                  </a:lnTo>
                  <a:lnTo>
                    <a:pt x="9041" y="20995"/>
                  </a:lnTo>
                  <a:lnTo>
                    <a:pt x="9041" y="21050"/>
                  </a:lnTo>
                  <a:lnTo>
                    <a:pt x="9309" y="20893"/>
                  </a:lnTo>
                  <a:lnTo>
                    <a:pt x="9443" y="20995"/>
                  </a:lnTo>
                  <a:lnTo>
                    <a:pt x="9777" y="20893"/>
                  </a:lnTo>
                  <a:lnTo>
                    <a:pt x="9777" y="21113"/>
                  </a:lnTo>
                  <a:lnTo>
                    <a:pt x="9902" y="21545"/>
                  </a:lnTo>
                  <a:lnTo>
                    <a:pt x="9978" y="21600"/>
                  </a:lnTo>
                  <a:lnTo>
                    <a:pt x="10370" y="21270"/>
                  </a:lnTo>
                  <a:lnTo>
                    <a:pt x="10762" y="21113"/>
                  </a:lnTo>
                  <a:lnTo>
                    <a:pt x="11230" y="20893"/>
                  </a:lnTo>
                  <a:lnTo>
                    <a:pt x="11297" y="20893"/>
                  </a:lnTo>
                  <a:lnTo>
                    <a:pt x="11364" y="20728"/>
                  </a:lnTo>
                  <a:lnTo>
                    <a:pt x="11297" y="20507"/>
                  </a:lnTo>
                  <a:lnTo>
                    <a:pt x="11488" y="20067"/>
                  </a:lnTo>
                  <a:lnTo>
                    <a:pt x="11364" y="19847"/>
                  </a:lnTo>
                  <a:lnTo>
                    <a:pt x="11823" y="19800"/>
                  </a:lnTo>
                  <a:lnTo>
                    <a:pt x="11956" y="20122"/>
                  </a:lnTo>
                  <a:lnTo>
                    <a:pt x="12157" y="20287"/>
                  </a:lnTo>
                  <a:lnTo>
                    <a:pt x="12759" y="20012"/>
                  </a:lnTo>
                  <a:lnTo>
                    <a:pt x="12893" y="19847"/>
                  </a:lnTo>
                  <a:lnTo>
                    <a:pt x="13151" y="19957"/>
                  </a:lnTo>
                  <a:lnTo>
                    <a:pt x="13419" y="19737"/>
                  </a:lnTo>
                  <a:lnTo>
                    <a:pt x="12893" y="19250"/>
                  </a:lnTo>
                  <a:lnTo>
                    <a:pt x="13419" y="19085"/>
                  </a:lnTo>
                  <a:lnTo>
                    <a:pt x="13486" y="19085"/>
                  </a:lnTo>
                  <a:lnTo>
                    <a:pt x="13887" y="19030"/>
                  </a:lnTo>
                  <a:lnTo>
                    <a:pt x="13887" y="18700"/>
                  </a:lnTo>
                  <a:lnTo>
                    <a:pt x="14613" y="18700"/>
                  </a:lnTo>
                  <a:lnTo>
                    <a:pt x="15282" y="18267"/>
                  </a:lnTo>
                  <a:lnTo>
                    <a:pt x="15416" y="18212"/>
                  </a:lnTo>
                  <a:lnTo>
                    <a:pt x="15751" y="18157"/>
                  </a:lnTo>
                  <a:lnTo>
                    <a:pt x="15550" y="17387"/>
                  </a:lnTo>
                  <a:lnTo>
                    <a:pt x="15751" y="17230"/>
                  </a:lnTo>
                  <a:lnTo>
                    <a:pt x="16276" y="17442"/>
                  </a:lnTo>
                  <a:lnTo>
                    <a:pt x="16678" y="17175"/>
                  </a:lnTo>
                  <a:lnTo>
                    <a:pt x="17739" y="17175"/>
                  </a:lnTo>
                  <a:lnTo>
                    <a:pt x="17806" y="16900"/>
                  </a:lnTo>
                  <a:lnTo>
                    <a:pt x="17939" y="16900"/>
                  </a:lnTo>
                  <a:lnTo>
                    <a:pt x="18073" y="17010"/>
                  </a:lnTo>
                  <a:lnTo>
                    <a:pt x="18408" y="17120"/>
                  </a:lnTo>
                  <a:lnTo>
                    <a:pt x="19077" y="16900"/>
                  </a:lnTo>
                  <a:lnTo>
                    <a:pt x="19469" y="16459"/>
                  </a:lnTo>
                  <a:lnTo>
                    <a:pt x="19736" y="16679"/>
                  </a:lnTo>
                  <a:lnTo>
                    <a:pt x="20004" y="16514"/>
                  </a:lnTo>
                  <a:lnTo>
                    <a:pt x="20338" y="16129"/>
                  </a:lnTo>
                  <a:lnTo>
                    <a:pt x="20138" y="15964"/>
                  </a:lnTo>
                  <a:lnTo>
                    <a:pt x="20472" y="15587"/>
                  </a:lnTo>
                  <a:lnTo>
                    <a:pt x="20405" y="15202"/>
                  </a:lnTo>
                  <a:lnTo>
                    <a:pt x="20606" y="14872"/>
                  </a:lnTo>
                  <a:lnTo>
                    <a:pt x="20472" y="14707"/>
                  </a:lnTo>
                  <a:lnTo>
                    <a:pt x="20998" y="14604"/>
                  </a:lnTo>
                  <a:lnTo>
                    <a:pt x="21199" y="14604"/>
                  </a:lnTo>
                  <a:lnTo>
                    <a:pt x="21199" y="14707"/>
                  </a:lnTo>
                  <a:lnTo>
                    <a:pt x="21399" y="14274"/>
                  </a:lnTo>
                  <a:lnTo>
                    <a:pt x="21533" y="14274"/>
                  </a:lnTo>
                  <a:lnTo>
                    <a:pt x="21399" y="14164"/>
                  </a:lnTo>
                  <a:lnTo>
                    <a:pt x="21600" y="13944"/>
                  </a:lnTo>
                  <a:lnTo>
                    <a:pt x="21600" y="13834"/>
                  </a:lnTo>
                  <a:lnTo>
                    <a:pt x="21199" y="12907"/>
                  </a:lnTo>
                  <a:lnTo>
                    <a:pt x="20931" y="13292"/>
                  </a:lnTo>
                  <a:lnTo>
                    <a:pt x="20472" y="13394"/>
                  </a:lnTo>
                  <a:lnTo>
                    <a:pt x="20338" y="13394"/>
                  </a:lnTo>
                  <a:lnTo>
                    <a:pt x="20004" y="13559"/>
                  </a:lnTo>
                  <a:lnTo>
                    <a:pt x="19201" y="12576"/>
                  </a:lnTo>
                  <a:lnTo>
                    <a:pt x="18876" y="12466"/>
                  </a:lnTo>
                  <a:lnTo>
                    <a:pt x="18809" y="12301"/>
                  </a:lnTo>
                  <a:lnTo>
                    <a:pt x="18742" y="12356"/>
                  </a:lnTo>
                  <a:lnTo>
                    <a:pt x="18274" y="12034"/>
                  </a:lnTo>
                  <a:lnTo>
                    <a:pt x="18073" y="12246"/>
                  </a:lnTo>
                  <a:lnTo>
                    <a:pt x="17605" y="12301"/>
                  </a:lnTo>
                  <a:lnTo>
                    <a:pt x="17538" y="12089"/>
                  </a:lnTo>
                  <a:lnTo>
                    <a:pt x="17280" y="12356"/>
                  </a:lnTo>
                  <a:lnTo>
                    <a:pt x="17481" y="12356"/>
                  </a:lnTo>
                  <a:lnTo>
                    <a:pt x="17280" y="12852"/>
                  </a:lnTo>
                  <a:lnTo>
                    <a:pt x="17012" y="12852"/>
                  </a:lnTo>
                  <a:lnTo>
                    <a:pt x="16945" y="12466"/>
                  </a:lnTo>
                  <a:lnTo>
                    <a:pt x="17146" y="11869"/>
                  </a:lnTo>
                  <a:lnTo>
                    <a:pt x="16611" y="11814"/>
                  </a:lnTo>
                  <a:lnTo>
                    <a:pt x="16611" y="11594"/>
                  </a:lnTo>
                  <a:lnTo>
                    <a:pt x="16210" y="11429"/>
                  </a:lnTo>
                  <a:lnTo>
                    <a:pt x="15751" y="11264"/>
                  </a:lnTo>
                  <a:lnTo>
                    <a:pt x="15952" y="10989"/>
                  </a:lnTo>
                  <a:lnTo>
                    <a:pt x="15684" y="10446"/>
                  </a:lnTo>
                  <a:lnTo>
                    <a:pt x="15885" y="10226"/>
                  </a:lnTo>
                  <a:lnTo>
                    <a:pt x="15952" y="10281"/>
                  </a:lnTo>
                  <a:lnTo>
                    <a:pt x="15885" y="9896"/>
                  </a:lnTo>
                  <a:lnTo>
                    <a:pt x="15684" y="9629"/>
                  </a:lnTo>
                  <a:lnTo>
                    <a:pt x="15885" y="8969"/>
                  </a:lnTo>
                  <a:lnTo>
                    <a:pt x="15751" y="9024"/>
                  </a:lnTo>
                  <a:lnTo>
                    <a:pt x="15617" y="8528"/>
                  </a:lnTo>
                  <a:lnTo>
                    <a:pt x="15282" y="8481"/>
                  </a:lnTo>
                  <a:lnTo>
                    <a:pt x="15015" y="8528"/>
                  </a:lnTo>
                  <a:lnTo>
                    <a:pt x="14747" y="8151"/>
                  </a:lnTo>
                  <a:lnTo>
                    <a:pt x="15149" y="7931"/>
                  </a:lnTo>
                  <a:lnTo>
                    <a:pt x="15349" y="7601"/>
                  </a:lnTo>
                  <a:lnTo>
                    <a:pt x="15349" y="6948"/>
                  </a:lnTo>
                  <a:lnTo>
                    <a:pt x="15282" y="7059"/>
                  </a:lnTo>
                  <a:lnTo>
                    <a:pt x="14814" y="6893"/>
                  </a:lnTo>
                  <a:lnTo>
                    <a:pt x="14680" y="6343"/>
                  </a:lnTo>
                  <a:lnTo>
                    <a:pt x="14814" y="6123"/>
                  </a:lnTo>
                  <a:lnTo>
                    <a:pt x="14680" y="6021"/>
                  </a:lnTo>
                  <a:lnTo>
                    <a:pt x="14355" y="6021"/>
                  </a:lnTo>
                  <a:lnTo>
                    <a:pt x="14155" y="5801"/>
                  </a:lnTo>
                  <a:lnTo>
                    <a:pt x="14355" y="5636"/>
                  </a:lnTo>
                  <a:lnTo>
                    <a:pt x="14155" y="4866"/>
                  </a:lnTo>
                  <a:lnTo>
                    <a:pt x="14021" y="4755"/>
                  </a:lnTo>
                  <a:lnTo>
                    <a:pt x="13887" y="4598"/>
                  </a:lnTo>
                  <a:lnTo>
                    <a:pt x="13820" y="4378"/>
                  </a:lnTo>
                  <a:lnTo>
                    <a:pt x="13686" y="4323"/>
                  </a:lnTo>
                  <a:lnTo>
                    <a:pt x="13486" y="4048"/>
                  </a:lnTo>
                  <a:lnTo>
                    <a:pt x="13553" y="3993"/>
                  </a:lnTo>
                  <a:lnTo>
                    <a:pt x="13486" y="3883"/>
                  </a:lnTo>
                  <a:lnTo>
                    <a:pt x="13820" y="3718"/>
                  </a:lnTo>
                  <a:lnTo>
                    <a:pt x="14021" y="3451"/>
                  </a:lnTo>
                  <a:lnTo>
                    <a:pt x="13753" y="3121"/>
                  </a:lnTo>
                  <a:lnTo>
                    <a:pt x="13887" y="3121"/>
                  </a:lnTo>
                  <a:lnTo>
                    <a:pt x="13753" y="2955"/>
                  </a:lnTo>
                  <a:lnTo>
                    <a:pt x="13887" y="2845"/>
                  </a:lnTo>
                  <a:lnTo>
                    <a:pt x="13753" y="2680"/>
                  </a:lnTo>
                  <a:lnTo>
                    <a:pt x="13218" y="2570"/>
                  </a:lnTo>
                  <a:lnTo>
                    <a:pt x="13084" y="2790"/>
                  </a:lnTo>
                  <a:lnTo>
                    <a:pt x="12960" y="2955"/>
                  </a:lnTo>
                  <a:lnTo>
                    <a:pt x="12817" y="3286"/>
                  </a:lnTo>
                  <a:lnTo>
                    <a:pt x="12425" y="3121"/>
                  </a:lnTo>
                  <a:lnTo>
                    <a:pt x="11890" y="3121"/>
                  </a:lnTo>
                  <a:lnTo>
                    <a:pt x="11488" y="3451"/>
                  </a:lnTo>
                  <a:lnTo>
                    <a:pt x="11555" y="3341"/>
                  </a:lnTo>
                  <a:lnTo>
                    <a:pt x="10896" y="2955"/>
                  </a:lnTo>
                  <a:lnTo>
                    <a:pt x="10303" y="2405"/>
                  </a:lnTo>
                  <a:lnTo>
                    <a:pt x="9978" y="1973"/>
                  </a:lnTo>
                  <a:lnTo>
                    <a:pt x="9644" y="1698"/>
                  </a:lnTo>
                  <a:lnTo>
                    <a:pt x="9309" y="1533"/>
                  </a:lnTo>
                  <a:lnTo>
                    <a:pt x="9175" y="1753"/>
                  </a:lnTo>
                  <a:lnTo>
                    <a:pt x="8975" y="1753"/>
                  </a:lnTo>
                  <a:lnTo>
                    <a:pt x="8506" y="1368"/>
                  </a:lnTo>
                  <a:lnTo>
                    <a:pt x="8439" y="1423"/>
                  </a:lnTo>
                  <a:lnTo>
                    <a:pt x="8382" y="1368"/>
                  </a:lnTo>
                  <a:lnTo>
                    <a:pt x="8047" y="1808"/>
                  </a:lnTo>
                  <a:lnTo>
                    <a:pt x="7780" y="1808"/>
                  </a:lnTo>
                  <a:lnTo>
                    <a:pt x="7847" y="1643"/>
                  </a:lnTo>
                  <a:lnTo>
                    <a:pt x="7512" y="1423"/>
                  </a:lnTo>
                  <a:lnTo>
                    <a:pt x="7245" y="1643"/>
                  </a:lnTo>
                  <a:lnTo>
                    <a:pt x="6910" y="1533"/>
                  </a:lnTo>
                  <a:lnTo>
                    <a:pt x="6652" y="1258"/>
                  </a:lnTo>
                  <a:lnTo>
                    <a:pt x="6786" y="1038"/>
                  </a:lnTo>
                  <a:lnTo>
                    <a:pt x="7178" y="1148"/>
                  </a:lnTo>
                  <a:lnTo>
                    <a:pt x="7579" y="605"/>
                  </a:lnTo>
                  <a:lnTo>
                    <a:pt x="7445" y="220"/>
                  </a:lnTo>
                  <a:lnTo>
                    <a:pt x="7579" y="110"/>
                  </a:lnTo>
                  <a:lnTo>
                    <a:pt x="7312" y="0"/>
                  </a:lnTo>
                  <a:lnTo>
                    <a:pt x="7245" y="165"/>
                  </a:lnTo>
                  <a:lnTo>
                    <a:pt x="6977" y="110"/>
                  </a:lnTo>
                  <a:lnTo>
                    <a:pt x="6853" y="275"/>
                  </a:lnTo>
                  <a:lnTo>
                    <a:pt x="6652" y="220"/>
                  </a:lnTo>
                  <a:lnTo>
                    <a:pt x="6585" y="440"/>
                  </a:lnTo>
                  <a:lnTo>
                    <a:pt x="6318" y="605"/>
                  </a:lnTo>
                  <a:lnTo>
                    <a:pt x="6384" y="440"/>
                  </a:lnTo>
                  <a:lnTo>
                    <a:pt x="5257" y="440"/>
                  </a:lnTo>
                  <a:lnTo>
                    <a:pt x="5056" y="110"/>
                  </a:lnTo>
                  <a:lnTo>
                    <a:pt x="4387" y="880"/>
                  </a:lnTo>
                  <a:lnTo>
                    <a:pt x="4119" y="1533"/>
                  </a:lnTo>
                  <a:lnTo>
                    <a:pt x="3985" y="1478"/>
                  </a:lnTo>
                  <a:lnTo>
                    <a:pt x="3393" y="1478"/>
                  </a:lnTo>
                  <a:lnTo>
                    <a:pt x="3125" y="1918"/>
                  </a:lnTo>
                  <a:lnTo>
                    <a:pt x="3785" y="2240"/>
                  </a:lnTo>
                  <a:lnTo>
                    <a:pt x="3985" y="2405"/>
                  </a:lnTo>
                  <a:lnTo>
                    <a:pt x="3985" y="2515"/>
                  </a:lnTo>
                  <a:lnTo>
                    <a:pt x="3785" y="2515"/>
                  </a:lnTo>
                  <a:lnTo>
                    <a:pt x="3259" y="2845"/>
                  </a:lnTo>
                  <a:lnTo>
                    <a:pt x="3125" y="3066"/>
                  </a:lnTo>
                  <a:lnTo>
                    <a:pt x="2590" y="3121"/>
                  </a:lnTo>
                  <a:lnTo>
                    <a:pt x="2131" y="3498"/>
                  </a:lnTo>
                  <a:lnTo>
                    <a:pt x="2189" y="3718"/>
                  </a:lnTo>
                  <a:lnTo>
                    <a:pt x="2858" y="3718"/>
                  </a:lnTo>
                  <a:lnTo>
                    <a:pt x="2925" y="4323"/>
                  </a:lnTo>
                  <a:lnTo>
                    <a:pt x="3393" y="4268"/>
                  </a:lnTo>
                  <a:lnTo>
                    <a:pt x="3861" y="4755"/>
                  </a:lnTo>
                  <a:lnTo>
                    <a:pt x="3727" y="5306"/>
                  </a:lnTo>
                  <a:lnTo>
                    <a:pt x="3861" y="5581"/>
                  </a:lnTo>
                  <a:lnTo>
                    <a:pt x="4454" y="5801"/>
                  </a:lnTo>
                  <a:lnTo>
                    <a:pt x="4655" y="5416"/>
                  </a:lnTo>
                  <a:lnTo>
                    <a:pt x="4788" y="5251"/>
                  </a:lnTo>
                  <a:lnTo>
                    <a:pt x="5257" y="5581"/>
                  </a:lnTo>
                  <a:lnTo>
                    <a:pt x="4989" y="5801"/>
                  </a:lnTo>
                  <a:lnTo>
                    <a:pt x="4922" y="5801"/>
                  </a:lnTo>
                  <a:lnTo>
                    <a:pt x="4119" y="6178"/>
                  </a:lnTo>
                  <a:lnTo>
                    <a:pt x="3727" y="6288"/>
                  </a:lnTo>
                  <a:lnTo>
                    <a:pt x="3192" y="6563"/>
                  </a:lnTo>
                  <a:lnTo>
                    <a:pt x="2590" y="6343"/>
                  </a:lnTo>
                  <a:lnTo>
                    <a:pt x="2389" y="6343"/>
                  </a:lnTo>
                  <a:lnTo>
                    <a:pt x="2389" y="6618"/>
                  </a:lnTo>
                  <a:lnTo>
                    <a:pt x="1998" y="7436"/>
                  </a:lnTo>
                  <a:lnTo>
                    <a:pt x="1663" y="7491"/>
                  </a:lnTo>
                  <a:lnTo>
                    <a:pt x="1061" y="7711"/>
                  </a:lnTo>
                  <a:lnTo>
                    <a:pt x="535" y="8151"/>
                  </a:lnTo>
                  <a:lnTo>
                    <a:pt x="401" y="8481"/>
                  </a:lnTo>
                  <a:lnTo>
                    <a:pt x="593" y="9134"/>
                  </a:lnTo>
                  <a:lnTo>
                    <a:pt x="535" y="9299"/>
                  </a:lnTo>
                  <a:lnTo>
                    <a:pt x="736" y="9676"/>
                  </a:lnTo>
                  <a:lnTo>
                    <a:pt x="994" y="9464"/>
                  </a:lnTo>
                  <a:lnTo>
                    <a:pt x="1462" y="9676"/>
                  </a:lnTo>
                  <a:lnTo>
                    <a:pt x="1262" y="10281"/>
                  </a:lnTo>
                  <a:lnTo>
                    <a:pt x="1195" y="10336"/>
                  </a:lnTo>
                  <a:lnTo>
                    <a:pt x="927" y="10989"/>
                  </a:lnTo>
                  <a:lnTo>
                    <a:pt x="927" y="11594"/>
                  </a:lnTo>
                  <a:lnTo>
                    <a:pt x="659" y="12246"/>
                  </a:lnTo>
                  <a:lnTo>
                    <a:pt x="927" y="12301"/>
                  </a:lnTo>
                  <a:lnTo>
                    <a:pt x="1061" y="12521"/>
                  </a:lnTo>
                  <a:lnTo>
                    <a:pt x="1061" y="12797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09" name="Freeform 170"/>
            <p:cNvSpPr/>
            <p:nvPr/>
          </p:nvSpPr>
          <p:spPr>
            <a:xfrm>
              <a:off x="2590691" y="1966922"/>
              <a:ext cx="863280" cy="806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1" y="11366"/>
                  </a:moveTo>
                  <a:lnTo>
                    <a:pt x="19450" y="11151"/>
                  </a:lnTo>
                  <a:lnTo>
                    <a:pt x="19047" y="10457"/>
                  </a:lnTo>
                  <a:lnTo>
                    <a:pt x="18803" y="9486"/>
                  </a:lnTo>
                  <a:lnTo>
                    <a:pt x="18350" y="8361"/>
                  </a:lnTo>
                  <a:lnTo>
                    <a:pt x="18098" y="7829"/>
                  </a:lnTo>
                  <a:lnTo>
                    <a:pt x="18098" y="7614"/>
                  </a:lnTo>
                  <a:lnTo>
                    <a:pt x="18149" y="7074"/>
                  </a:lnTo>
                  <a:lnTo>
                    <a:pt x="17998" y="6920"/>
                  </a:lnTo>
                  <a:lnTo>
                    <a:pt x="17703" y="6858"/>
                  </a:lnTo>
                  <a:lnTo>
                    <a:pt x="17451" y="6542"/>
                  </a:lnTo>
                  <a:lnTo>
                    <a:pt x="17552" y="6596"/>
                  </a:lnTo>
                  <a:lnTo>
                    <a:pt x="17300" y="6165"/>
                  </a:lnTo>
                  <a:lnTo>
                    <a:pt x="16746" y="5787"/>
                  </a:lnTo>
                  <a:lnTo>
                    <a:pt x="16696" y="5787"/>
                  </a:lnTo>
                  <a:lnTo>
                    <a:pt x="16696" y="5949"/>
                  </a:lnTo>
                  <a:lnTo>
                    <a:pt x="16646" y="5841"/>
                  </a:lnTo>
                  <a:lnTo>
                    <a:pt x="16696" y="5949"/>
                  </a:lnTo>
                  <a:lnTo>
                    <a:pt x="16502" y="6111"/>
                  </a:lnTo>
                  <a:lnTo>
                    <a:pt x="15747" y="5895"/>
                  </a:lnTo>
                  <a:lnTo>
                    <a:pt x="15301" y="5571"/>
                  </a:lnTo>
                  <a:lnTo>
                    <a:pt x="15352" y="5417"/>
                  </a:lnTo>
                  <a:lnTo>
                    <a:pt x="15251" y="5571"/>
                  </a:lnTo>
                  <a:lnTo>
                    <a:pt x="14848" y="5309"/>
                  </a:lnTo>
                  <a:lnTo>
                    <a:pt x="14345" y="4932"/>
                  </a:lnTo>
                  <a:lnTo>
                    <a:pt x="12849" y="3645"/>
                  </a:lnTo>
                  <a:lnTo>
                    <a:pt x="12346" y="3321"/>
                  </a:lnTo>
                  <a:lnTo>
                    <a:pt x="11346" y="2358"/>
                  </a:lnTo>
                  <a:lnTo>
                    <a:pt x="10843" y="2034"/>
                  </a:lnTo>
                  <a:lnTo>
                    <a:pt x="10297" y="1503"/>
                  </a:lnTo>
                  <a:lnTo>
                    <a:pt x="9599" y="801"/>
                  </a:lnTo>
                  <a:lnTo>
                    <a:pt x="8348" y="54"/>
                  </a:lnTo>
                  <a:lnTo>
                    <a:pt x="8197" y="54"/>
                  </a:lnTo>
                  <a:lnTo>
                    <a:pt x="7794" y="0"/>
                  </a:lnTo>
                  <a:lnTo>
                    <a:pt x="7744" y="270"/>
                  </a:lnTo>
                  <a:lnTo>
                    <a:pt x="7694" y="485"/>
                  </a:lnTo>
                  <a:lnTo>
                    <a:pt x="7543" y="640"/>
                  </a:lnTo>
                  <a:lnTo>
                    <a:pt x="7543" y="909"/>
                  </a:lnTo>
                  <a:lnTo>
                    <a:pt x="7643" y="1287"/>
                  </a:lnTo>
                  <a:lnTo>
                    <a:pt x="7442" y="1503"/>
                  </a:lnTo>
                  <a:lnTo>
                    <a:pt x="7643" y="1611"/>
                  </a:lnTo>
                  <a:lnTo>
                    <a:pt x="7543" y="1665"/>
                  </a:lnTo>
                  <a:lnTo>
                    <a:pt x="7442" y="1826"/>
                  </a:lnTo>
                  <a:lnTo>
                    <a:pt x="7198" y="1988"/>
                  </a:lnTo>
                  <a:lnTo>
                    <a:pt x="6996" y="1988"/>
                  </a:lnTo>
                  <a:lnTo>
                    <a:pt x="6996" y="2412"/>
                  </a:lnTo>
                  <a:lnTo>
                    <a:pt x="6241" y="2412"/>
                  </a:lnTo>
                  <a:lnTo>
                    <a:pt x="6148" y="2358"/>
                  </a:lnTo>
                  <a:lnTo>
                    <a:pt x="6241" y="2088"/>
                  </a:lnTo>
                  <a:lnTo>
                    <a:pt x="6047" y="2088"/>
                  </a:lnTo>
                  <a:lnTo>
                    <a:pt x="6047" y="1772"/>
                  </a:lnTo>
                  <a:lnTo>
                    <a:pt x="5846" y="1772"/>
                  </a:lnTo>
                  <a:lnTo>
                    <a:pt x="5846" y="1341"/>
                  </a:lnTo>
                  <a:lnTo>
                    <a:pt x="5652" y="1395"/>
                  </a:lnTo>
                  <a:lnTo>
                    <a:pt x="5551" y="1665"/>
                  </a:lnTo>
                  <a:lnTo>
                    <a:pt x="5400" y="1772"/>
                  </a:lnTo>
                  <a:lnTo>
                    <a:pt x="5299" y="1772"/>
                  </a:lnTo>
                  <a:lnTo>
                    <a:pt x="5199" y="1665"/>
                  </a:lnTo>
                  <a:lnTo>
                    <a:pt x="5148" y="1557"/>
                  </a:lnTo>
                  <a:lnTo>
                    <a:pt x="5199" y="1503"/>
                  </a:lnTo>
                  <a:lnTo>
                    <a:pt x="5199" y="1233"/>
                  </a:lnTo>
                  <a:lnTo>
                    <a:pt x="5148" y="1233"/>
                  </a:lnTo>
                  <a:lnTo>
                    <a:pt x="4703" y="855"/>
                  </a:lnTo>
                  <a:lnTo>
                    <a:pt x="4652" y="1233"/>
                  </a:lnTo>
                  <a:lnTo>
                    <a:pt x="4199" y="1233"/>
                  </a:lnTo>
                  <a:lnTo>
                    <a:pt x="4149" y="1071"/>
                  </a:lnTo>
                  <a:lnTo>
                    <a:pt x="3804" y="1233"/>
                  </a:lnTo>
                  <a:lnTo>
                    <a:pt x="3653" y="1341"/>
                  </a:lnTo>
                  <a:lnTo>
                    <a:pt x="3502" y="1125"/>
                  </a:lnTo>
                  <a:lnTo>
                    <a:pt x="3703" y="1071"/>
                  </a:lnTo>
                  <a:lnTo>
                    <a:pt x="3804" y="640"/>
                  </a:lnTo>
                  <a:lnTo>
                    <a:pt x="3703" y="270"/>
                  </a:lnTo>
                  <a:lnTo>
                    <a:pt x="3653" y="108"/>
                  </a:lnTo>
                  <a:lnTo>
                    <a:pt x="3300" y="108"/>
                  </a:lnTo>
                  <a:lnTo>
                    <a:pt x="3049" y="324"/>
                  </a:lnTo>
                  <a:lnTo>
                    <a:pt x="2998" y="270"/>
                  </a:lnTo>
                  <a:lnTo>
                    <a:pt x="2754" y="108"/>
                  </a:lnTo>
                  <a:lnTo>
                    <a:pt x="2603" y="378"/>
                  </a:lnTo>
                  <a:lnTo>
                    <a:pt x="2351" y="640"/>
                  </a:lnTo>
                  <a:lnTo>
                    <a:pt x="2100" y="640"/>
                  </a:lnTo>
                  <a:lnTo>
                    <a:pt x="1898" y="801"/>
                  </a:lnTo>
                  <a:lnTo>
                    <a:pt x="1898" y="909"/>
                  </a:lnTo>
                  <a:lnTo>
                    <a:pt x="1647" y="855"/>
                  </a:lnTo>
                  <a:lnTo>
                    <a:pt x="1553" y="855"/>
                  </a:lnTo>
                  <a:lnTo>
                    <a:pt x="1553" y="1017"/>
                  </a:lnTo>
                  <a:lnTo>
                    <a:pt x="1301" y="909"/>
                  </a:lnTo>
                  <a:lnTo>
                    <a:pt x="1201" y="855"/>
                  </a:lnTo>
                  <a:lnTo>
                    <a:pt x="899" y="755"/>
                  </a:lnTo>
                  <a:lnTo>
                    <a:pt x="848" y="755"/>
                  </a:lnTo>
                  <a:lnTo>
                    <a:pt x="748" y="1071"/>
                  </a:lnTo>
                  <a:lnTo>
                    <a:pt x="899" y="1233"/>
                  </a:lnTo>
                  <a:lnTo>
                    <a:pt x="748" y="1557"/>
                  </a:lnTo>
                  <a:lnTo>
                    <a:pt x="597" y="1826"/>
                  </a:lnTo>
                  <a:lnTo>
                    <a:pt x="503" y="2034"/>
                  </a:lnTo>
                  <a:lnTo>
                    <a:pt x="647" y="2304"/>
                  </a:lnTo>
                  <a:lnTo>
                    <a:pt x="252" y="2628"/>
                  </a:lnTo>
                  <a:lnTo>
                    <a:pt x="252" y="2897"/>
                  </a:lnTo>
                  <a:lnTo>
                    <a:pt x="50" y="3059"/>
                  </a:lnTo>
                  <a:lnTo>
                    <a:pt x="0" y="3429"/>
                  </a:lnTo>
                  <a:lnTo>
                    <a:pt x="151" y="3645"/>
                  </a:lnTo>
                  <a:lnTo>
                    <a:pt x="503" y="3645"/>
                  </a:lnTo>
                  <a:lnTo>
                    <a:pt x="848" y="3537"/>
                  </a:lnTo>
                  <a:lnTo>
                    <a:pt x="1150" y="4023"/>
                  </a:lnTo>
                  <a:lnTo>
                    <a:pt x="1201" y="3807"/>
                  </a:lnTo>
                  <a:lnTo>
                    <a:pt x="1452" y="3591"/>
                  </a:lnTo>
                  <a:lnTo>
                    <a:pt x="1898" y="3645"/>
                  </a:lnTo>
                  <a:lnTo>
                    <a:pt x="1898" y="3537"/>
                  </a:lnTo>
                  <a:lnTo>
                    <a:pt x="2251" y="3429"/>
                  </a:lnTo>
                  <a:lnTo>
                    <a:pt x="2502" y="3591"/>
                  </a:lnTo>
                  <a:lnTo>
                    <a:pt x="2797" y="3807"/>
                  </a:lnTo>
                  <a:lnTo>
                    <a:pt x="2847" y="3915"/>
                  </a:lnTo>
                  <a:lnTo>
                    <a:pt x="3300" y="4400"/>
                  </a:lnTo>
                  <a:lnTo>
                    <a:pt x="3049" y="4446"/>
                  </a:lnTo>
                  <a:lnTo>
                    <a:pt x="2847" y="4400"/>
                  </a:lnTo>
                  <a:lnTo>
                    <a:pt x="2847" y="4878"/>
                  </a:lnTo>
                  <a:lnTo>
                    <a:pt x="2603" y="4878"/>
                  </a:lnTo>
                  <a:lnTo>
                    <a:pt x="2603" y="4554"/>
                  </a:lnTo>
                  <a:lnTo>
                    <a:pt x="2553" y="4076"/>
                  </a:lnTo>
                  <a:lnTo>
                    <a:pt x="2502" y="4554"/>
                  </a:lnTo>
                  <a:lnTo>
                    <a:pt x="2301" y="4878"/>
                  </a:lnTo>
                  <a:lnTo>
                    <a:pt x="1798" y="4824"/>
                  </a:lnTo>
                  <a:lnTo>
                    <a:pt x="1798" y="5148"/>
                  </a:lnTo>
                  <a:lnTo>
                    <a:pt x="1402" y="5417"/>
                  </a:lnTo>
                  <a:lnTo>
                    <a:pt x="1201" y="5525"/>
                  </a:lnTo>
                  <a:lnTo>
                    <a:pt x="1100" y="5571"/>
                  </a:lnTo>
                  <a:lnTo>
                    <a:pt x="1402" y="6057"/>
                  </a:lnTo>
                  <a:lnTo>
                    <a:pt x="1553" y="6381"/>
                  </a:lnTo>
                  <a:lnTo>
                    <a:pt x="2402" y="6381"/>
                  </a:lnTo>
                  <a:lnTo>
                    <a:pt x="2351" y="6542"/>
                  </a:lnTo>
                  <a:lnTo>
                    <a:pt x="2553" y="6381"/>
                  </a:lnTo>
                  <a:lnTo>
                    <a:pt x="2603" y="6165"/>
                  </a:lnTo>
                  <a:lnTo>
                    <a:pt x="2754" y="6219"/>
                  </a:lnTo>
                  <a:lnTo>
                    <a:pt x="2847" y="6057"/>
                  </a:lnTo>
                  <a:lnTo>
                    <a:pt x="3049" y="6111"/>
                  </a:lnTo>
                  <a:lnTo>
                    <a:pt x="3099" y="5949"/>
                  </a:lnTo>
                  <a:lnTo>
                    <a:pt x="3300" y="6057"/>
                  </a:lnTo>
                  <a:lnTo>
                    <a:pt x="3200" y="6165"/>
                  </a:lnTo>
                  <a:lnTo>
                    <a:pt x="3300" y="6542"/>
                  </a:lnTo>
                  <a:lnTo>
                    <a:pt x="2998" y="7074"/>
                  </a:lnTo>
                  <a:lnTo>
                    <a:pt x="2704" y="6966"/>
                  </a:lnTo>
                  <a:lnTo>
                    <a:pt x="2603" y="7182"/>
                  </a:lnTo>
                  <a:lnTo>
                    <a:pt x="2797" y="7452"/>
                  </a:lnTo>
                  <a:lnTo>
                    <a:pt x="3049" y="7560"/>
                  </a:lnTo>
                  <a:lnTo>
                    <a:pt x="3250" y="7344"/>
                  </a:lnTo>
                  <a:lnTo>
                    <a:pt x="3502" y="7560"/>
                  </a:lnTo>
                  <a:lnTo>
                    <a:pt x="3451" y="7721"/>
                  </a:lnTo>
                  <a:lnTo>
                    <a:pt x="3653" y="7721"/>
                  </a:lnTo>
                  <a:lnTo>
                    <a:pt x="3904" y="7290"/>
                  </a:lnTo>
                  <a:lnTo>
                    <a:pt x="3948" y="7344"/>
                  </a:lnTo>
                  <a:lnTo>
                    <a:pt x="3998" y="7290"/>
                  </a:lnTo>
                  <a:lnTo>
                    <a:pt x="4350" y="7667"/>
                  </a:lnTo>
                  <a:lnTo>
                    <a:pt x="4501" y="7667"/>
                  </a:lnTo>
                  <a:lnTo>
                    <a:pt x="4602" y="7452"/>
                  </a:lnTo>
                  <a:lnTo>
                    <a:pt x="4854" y="7614"/>
                  </a:lnTo>
                  <a:lnTo>
                    <a:pt x="5105" y="7883"/>
                  </a:lnTo>
                  <a:lnTo>
                    <a:pt x="5350" y="8307"/>
                  </a:lnTo>
                  <a:lnTo>
                    <a:pt x="5795" y="8847"/>
                  </a:lnTo>
                  <a:lnTo>
                    <a:pt x="6292" y="9224"/>
                  </a:lnTo>
                  <a:lnTo>
                    <a:pt x="6241" y="9332"/>
                  </a:lnTo>
                  <a:lnTo>
                    <a:pt x="6543" y="9008"/>
                  </a:lnTo>
                  <a:lnTo>
                    <a:pt x="6946" y="9008"/>
                  </a:lnTo>
                  <a:lnTo>
                    <a:pt x="7241" y="9170"/>
                  </a:lnTo>
                  <a:lnTo>
                    <a:pt x="7349" y="8847"/>
                  </a:lnTo>
                  <a:lnTo>
                    <a:pt x="7442" y="8685"/>
                  </a:lnTo>
                  <a:lnTo>
                    <a:pt x="7543" y="8469"/>
                  </a:lnTo>
                  <a:lnTo>
                    <a:pt x="7945" y="8577"/>
                  </a:lnTo>
                  <a:lnTo>
                    <a:pt x="8046" y="8739"/>
                  </a:lnTo>
                  <a:lnTo>
                    <a:pt x="7945" y="8847"/>
                  </a:lnTo>
                  <a:lnTo>
                    <a:pt x="8046" y="9008"/>
                  </a:lnTo>
                  <a:lnTo>
                    <a:pt x="7945" y="9008"/>
                  </a:lnTo>
                  <a:lnTo>
                    <a:pt x="8147" y="9332"/>
                  </a:lnTo>
                  <a:lnTo>
                    <a:pt x="7996" y="9594"/>
                  </a:lnTo>
                  <a:lnTo>
                    <a:pt x="7744" y="9756"/>
                  </a:lnTo>
                  <a:lnTo>
                    <a:pt x="7794" y="9864"/>
                  </a:lnTo>
                  <a:lnTo>
                    <a:pt x="7744" y="9918"/>
                  </a:lnTo>
                  <a:lnTo>
                    <a:pt x="7895" y="10187"/>
                  </a:lnTo>
                  <a:lnTo>
                    <a:pt x="7996" y="10241"/>
                  </a:lnTo>
                  <a:lnTo>
                    <a:pt x="8046" y="10457"/>
                  </a:lnTo>
                  <a:lnTo>
                    <a:pt x="8147" y="10611"/>
                  </a:lnTo>
                  <a:lnTo>
                    <a:pt x="8247" y="10719"/>
                  </a:lnTo>
                  <a:lnTo>
                    <a:pt x="8398" y="11474"/>
                  </a:lnTo>
                  <a:lnTo>
                    <a:pt x="8247" y="11636"/>
                  </a:lnTo>
                  <a:lnTo>
                    <a:pt x="8398" y="11852"/>
                  </a:lnTo>
                  <a:lnTo>
                    <a:pt x="8643" y="11852"/>
                  </a:lnTo>
                  <a:lnTo>
                    <a:pt x="8744" y="11952"/>
                  </a:lnTo>
                  <a:lnTo>
                    <a:pt x="8643" y="12168"/>
                  </a:lnTo>
                  <a:lnTo>
                    <a:pt x="8744" y="12707"/>
                  </a:lnTo>
                  <a:lnTo>
                    <a:pt x="9096" y="12869"/>
                  </a:lnTo>
                  <a:lnTo>
                    <a:pt x="9146" y="12761"/>
                  </a:lnTo>
                  <a:lnTo>
                    <a:pt x="9146" y="13401"/>
                  </a:lnTo>
                  <a:lnTo>
                    <a:pt x="8995" y="13724"/>
                  </a:lnTo>
                  <a:lnTo>
                    <a:pt x="8693" y="13940"/>
                  </a:lnTo>
                  <a:lnTo>
                    <a:pt x="8895" y="14310"/>
                  </a:lnTo>
                  <a:lnTo>
                    <a:pt x="9096" y="14264"/>
                  </a:lnTo>
                  <a:lnTo>
                    <a:pt x="9348" y="14310"/>
                  </a:lnTo>
                  <a:lnTo>
                    <a:pt x="9448" y="14796"/>
                  </a:lnTo>
                  <a:lnTo>
                    <a:pt x="9549" y="14742"/>
                  </a:lnTo>
                  <a:lnTo>
                    <a:pt x="9398" y="15389"/>
                  </a:lnTo>
                  <a:lnTo>
                    <a:pt x="9549" y="15651"/>
                  </a:lnTo>
                  <a:lnTo>
                    <a:pt x="9599" y="16029"/>
                  </a:lnTo>
                  <a:lnTo>
                    <a:pt x="9549" y="15975"/>
                  </a:lnTo>
                  <a:lnTo>
                    <a:pt x="9398" y="16190"/>
                  </a:lnTo>
                  <a:lnTo>
                    <a:pt x="9599" y="16722"/>
                  </a:lnTo>
                  <a:lnTo>
                    <a:pt x="9448" y="16992"/>
                  </a:lnTo>
                  <a:lnTo>
                    <a:pt x="9793" y="17154"/>
                  </a:lnTo>
                  <a:lnTo>
                    <a:pt x="10095" y="17315"/>
                  </a:lnTo>
                  <a:lnTo>
                    <a:pt x="10095" y="17531"/>
                  </a:lnTo>
                  <a:lnTo>
                    <a:pt x="10498" y="17585"/>
                  </a:lnTo>
                  <a:lnTo>
                    <a:pt x="10347" y="18171"/>
                  </a:lnTo>
                  <a:lnTo>
                    <a:pt x="10397" y="18548"/>
                  </a:lnTo>
                  <a:lnTo>
                    <a:pt x="10599" y="18548"/>
                  </a:lnTo>
                  <a:lnTo>
                    <a:pt x="10750" y="18063"/>
                  </a:lnTo>
                  <a:lnTo>
                    <a:pt x="10599" y="18063"/>
                  </a:lnTo>
                  <a:lnTo>
                    <a:pt x="10793" y="17801"/>
                  </a:lnTo>
                  <a:lnTo>
                    <a:pt x="10843" y="18009"/>
                  </a:lnTo>
                  <a:lnTo>
                    <a:pt x="11195" y="17955"/>
                  </a:lnTo>
                  <a:lnTo>
                    <a:pt x="11346" y="17747"/>
                  </a:lnTo>
                  <a:lnTo>
                    <a:pt x="11699" y="18063"/>
                  </a:lnTo>
                  <a:lnTo>
                    <a:pt x="11749" y="18009"/>
                  </a:lnTo>
                  <a:lnTo>
                    <a:pt x="11799" y="18171"/>
                  </a:lnTo>
                  <a:lnTo>
                    <a:pt x="12044" y="18279"/>
                  </a:lnTo>
                  <a:lnTo>
                    <a:pt x="12648" y="19242"/>
                  </a:lnTo>
                  <a:lnTo>
                    <a:pt x="12900" y="19080"/>
                  </a:lnTo>
                  <a:lnTo>
                    <a:pt x="13000" y="19080"/>
                  </a:lnTo>
                  <a:lnTo>
                    <a:pt x="13345" y="18980"/>
                  </a:lnTo>
                  <a:lnTo>
                    <a:pt x="13547" y="18602"/>
                  </a:lnTo>
                  <a:lnTo>
                    <a:pt x="13849" y="19512"/>
                  </a:lnTo>
                  <a:lnTo>
                    <a:pt x="13849" y="19620"/>
                  </a:lnTo>
                  <a:lnTo>
                    <a:pt x="13698" y="19835"/>
                  </a:lnTo>
                  <a:lnTo>
                    <a:pt x="13798" y="19943"/>
                  </a:lnTo>
                  <a:lnTo>
                    <a:pt x="13698" y="19943"/>
                  </a:lnTo>
                  <a:lnTo>
                    <a:pt x="13547" y="20367"/>
                  </a:lnTo>
                  <a:lnTo>
                    <a:pt x="13547" y="20267"/>
                  </a:lnTo>
                  <a:lnTo>
                    <a:pt x="13396" y="20267"/>
                  </a:lnTo>
                  <a:lnTo>
                    <a:pt x="13000" y="20367"/>
                  </a:lnTo>
                  <a:lnTo>
                    <a:pt x="13101" y="20529"/>
                  </a:lnTo>
                  <a:lnTo>
                    <a:pt x="12950" y="20853"/>
                  </a:lnTo>
                  <a:lnTo>
                    <a:pt x="13698" y="21068"/>
                  </a:lnTo>
                  <a:lnTo>
                    <a:pt x="13899" y="20745"/>
                  </a:lnTo>
                  <a:lnTo>
                    <a:pt x="14100" y="20745"/>
                  </a:lnTo>
                  <a:lnTo>
                    <a:pt x="14244" y="20960"/>
                  </a:lnTo>
                  <a:lnTo>
                    <a:pt x="14647" y="21284"/>
                  </a:lnTo>
                  <a:lnTo>
                    <a:pt x="14949" y="21554"/>
                  </a:lnTo>
                  <a:lnTo>
                    <a:pt x="14999" y="21500"/>
                  </a:lnTo>
                  <a:lnTo>
                    <a:pt x="15301" y="21600"/>
                  </a:lnTo>
                  <a:lnTo>
                    <a:pt x="15797" y="21284"/>
                  </a:lnTo>
                  <a:lnTo>
                    <a:pt x="15898" y="21392"/>
                  </a:lnTo>
                  <a:lnTo>
                    <a:pt x="15948" y="20960"/>
                  </a:lnTo>
                  <a:lnTo>
                    <a:pt x="16250" y="20853"/>
                  </a:lnTo>
                  <a:lnTo>
                    <a:pt x="16595" y="20799"/>
                  </a:lnTo>
                  <a:lnTo>
                    <a:pt x="16696" y="20529"/>
                  </a:lnTo>
                  <a:lnTo>
                    <a:pt x="16696" y="20213"/>
                  </a:lnTo>
                  <a:lnTo>
                    <a:pt x="17099" y="19620"/>
                  </a:lnTo>
                  <a:lnTo>
                    <a:pt x="17099" y="19458"/>
                  </a:lnTo>
                  <a:lnTo>
                    <a:pt x="17401" y="19727"/>
                  </a:lnTo>
                  <a:lnTo>
                    <a:pt x="17552" y="19727"/>
                  </a:lnTo>
                  <a:lnTo>
                    <a:pt x="18048" y="19512"/>
                  </a:lnTo>
                  <a:lnTo>
                    <a:pt x="18149" y="19512"/>
                  </a:lnTo>
                  <a:lnTo>
                    <a:pt x="18249" y="19727"/>
                  </a:lnTo>
                  <a:lnTo>
                    <a:pt x="18551" y="19620"/>
                  </a:lnTo>
                  <a:lnTo>
                    <a:pt x="18846" y="19458"/>
                  </a:lnTo>
                  <a:lnTo>
                    <a:pt x="19047" y="19458"/>
                  </a:lnTo>
                  <a:lnTo>
                    <a:pt x="19098" y="19196"/>
                  </a:lnTo>
                  <a:lnTo>
                    <a:pt x="19098" y="18926"/>
                  </a:lnTo>
                  <a:lnTo>
                    <a:pt x="19299" y="18818"/>
                  </a:lnTo>
                  <a:lnTo>
                    <a:pt x="19551" y="18818"/>
                  </a:lnTo>
                  <a:lnTo>
                    <a:pt x="19752" y="18764"/>
                  </a:lnTo>
                  <a:lnTo>
                    <a:pt x="19802" y="18764"/>
                  </a:lnTo>
                  <a:lnTo>
                    <a:pt x="20349" y="18494"/>
                  </a:lnTo>
                  <a:lnTo>
                    <a:pt x="20601" y="18333"/>
                  </a:lnTo>
                  <a:lnTo>
                    <a:pt x="21154" y="18225"/>
                  </a:lnTo>
                  <a:lnTo>
                    <a:pt x="21298" y="18225"/>
                  </a:lnTo>
                  <a:lnTo>
                    <a:pt x="21600" y="18171"/>
                  </a:lnTo>
                  <a:lnTo>
                    <a:pt x="21399" y="17585"/>
                  </a:lnTo>
                  <a:lnTo>
                    <a:pt x="21298" y="17154"/>
                  </a:lnTo>
                  <a:lnTo>
                    <a:pt x="21298" y="17208"/>
                  </a:lnTo>
                  <a:lnTo>
                    <a:pt x="21197" y="17046"/>
                  </a:lnTo>
                  <a:lnTo>
                    <a:pt x="21154" y="16992"/>
                  </a:lnTo>
                  <a:lnTo>
                    <a:pt x="20953" y="16190"/>
                  </a:lnTo>
                  <a:lnTo>
                    <a:pt x="20852" y="15435"/>
                  </a:lnTo>
                  <a:lnTo>
                    <a:pt x="20752" y="15227"/>
                  </a:lnTo>
                  <a:lnTo>
                    <a:pt x="20752" y="15011"/>
                  </a:lnTo>
                  <a:lnTo>
                    <a:pt x="20701" y="14634"/>
                  </a:lnTo>
                  <a:lnTo>
                    <a:pt x="20500" y="14210"/>
                  </a:lnTo>
                  <a:lnTo>
                    <a:pt x="20349" y="13617"/>
                  </a:lnTo>
                  <a:lnTo>
                    <a:pt x="20047" y="12977"/>
                  </a:lnTo>
                  <a:lnTo>
                    <a:pt x="19953" y="12438"/>
                  </a:lnTo>
                  <a:lnTo>
                    <a:pt x="19551" y="11366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0" name="Freeform 171"/>
            <p:cNvSpPr/>
            <p:nvPr/>
          </p:nvSpPr>
          <p:spPr>
            <a:xfrm>
              <a:off x="2628734" y="2065838"/>
              <a:ext cx="33952" cy="2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720"/>
                  </a:lnTo>
                  <a:lnTo>
                    <a:pt x="2563" y="14880"/>
                  </a:lnTo>
                  <a:lnTo>
                    <a:pt x="6407" y="21600"/>
                  </a:lnTo>
                  <a:lnTo>
                    <a:pt x="16475" y="13440"/>
                  </a:lnTo>
                  <a:lnTo>
                    <a:pt x="21600" y="11760"/>
                  </a:lnTo>
                  <a:lnTo>
                    <a:pt x="15376" y="0"/>
                  </a:lnTo>
                  <a:lnTo>
                    <a:pt x="12814" y="336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1" name="Freeform 172"/>
            <p:cNvSpPr/>
            <p:nvPr/>
          </p:nvSpPr>
          <p:spPr>
            <a:xfrm>
              <a:off x="1450686" y="1648614"/>
              <a:ext cx="1271600" cy="133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7" y="3833"/>
                  </a:moveTo>
                  <a:lnTo>
                    <a:pt x="12123" y="3801"/>
                  </a:lnTo>
                  <a:lnTo>
                    <a:pt x="11615" y="3703"/>
                  </a:lnTo>
                  <a:lnTo>
                    <a:pt x="11342" y="3866"/>
                  </a:lnTo>
                  <a:lnTo>
                    <a:pt x="11308" y="3932"/>
                  </a:lnTo>
                  <a:lnTo>
                    <a:pt x="10971" y="3932"/>
                  </a:lnTo>
                  <a:lnTo>
                    <a:pt x="10834" y="3866"/>
                  </a:lnTo>
                  <a:lnTo>
                    <a:pt x="10595" y="3768"/>
                  </a:lnTo>
                  <a:lnTo>
                    <a:pt x="10697" y="3507"/>
                  </a:lnTo>
                  <a:lnTo>
                    <a:pt x="10595" y="3409"/>
                  </a:lnTo>
                  <a:lnTo>
                    <a:pt x="10326" y="3768"/>
                  </a:lnTo>
                  <a:lnTo>
                    <a:pt x="9916" y="4221"/>
                  </a:lnTo>
                  <a:lnTo>
                    <a:pt x="9780" y="4221"/>
                  </a:lnTo>
                  <a:lnTo>
                    <a:pt x="9780" y="4030"/>
                  </a:lnTo>
                  <a:lnTo>
                    <a:pt x="9609" y="3833"/>
                  </a:lnTo>
                  <a:lnTo>
                    <a:pt x="9408" y="3833"/>
                  </a:lnTo>
                  <a:lnTo>
                    <a:pt x="9272" y="3703"/>
                  </a:lnTo>
                  <a:lnTo>
                    <a:pt x="9101" y="3670"/>
                  </a:lnTo>
                  <a:lnTo>
                    <a:pt x="8793" y="3507"/>
                  </a:lnTo>
                  <a:lnTo>
                    <a:pt x="8627" y="3315"/>
                  </a:lnTo>
                  <a:lnTo>
                    <a:pt x="8251" y="3250"/>
                  </a:lnTo>
                  <a:lnTo>
                    <a:pt x="7709" y="3250"/>
                  </a:lnTo>
                  <a:lnTo>
                    <a:pt x="7539" y="3381"/>
                  </a:lnTo>
                  <a:lnTo>
                    <a:pt x="7539" y="3637"/>
                  </a:lnTo>
                  <a:lnTo>
                    <a:pt x="7197" y="3637"/>
                  </a:lnTo>
                  <a:lnTo>
                    <a:pt x="7197" y="3539"/>
                  </a:lnTo>
                  <a:lnTo>
                    <a:pt x="6757" y="3250"/>
                  </a:lnTo>
                  <a:lnTo>
                    <a:pt x="6723" y="3184"/>
                  </a:lnTo>
                  <a:lnTo>
                    <a:pt x="6723" y="3054"/>
                  </a:lnTo>
                  <a:lnTo>
                    <a:pt x="6586" y="2923"/>
                  </a:lnTo>
                  <a:lnTo>
                    <a:pt x="6484" y="2858"/>
                  </a:lnTo>
                  <a:lnTo>
                    <a:pt x="6518" y="2633"/>
                  </a:lnTo>
                  <a:lnTo>
                    <a:pt x="6318" y="2503"/>
                  </a:lnTo>
                  <a:lnTo>
                    <a:pt x="6044" y="2503"/>
                  </a:lnTo>
                  <a:lnTo>
                    <a:pt x="5874" y="2437"/>
                  </a:lnTo>
                  <a:lnTo>
                    <a:pt x="5771" y="2307"/>
                  </a:lnTo>
                  <a:lnTo>
                    <a:pt x="5571" y="2143"/>
                  </a:lnTo>
                  <a:lnTo>
                    <a:pt x="5366" y="2078"/>
                  </a:lnTo>
                  <a:lnTo>
                    <a:pt x="4922" y="1882"/>
                  </a:lnTo>
                  <a:lnTo>
                    <a:pt x="4585" y="2111"/>
                  </a:lnTo>
                  <a:lnTo>
                    <a:pt x="4414" y="1854"/>
                  </a:lnTo>
                  <a:lnTo>
                    <a:pt x="4277" y="1723"/>
                  </a:lnTo>
                  <a:lnTo>
                    <a:pt x="4140" y="1658"/>
                  </a:lnTo>
                  <a:lnTo>
                    <a:pt x="4106" y="1625"/>
                  </a:lnTo>
                  <a:lnTo>
                    <a:pt x="4072" y="1560"/>
                  </a:lnTo>
                  <a:lnTo>
                    <a:pt x="3838" y="1396"/>
                  </a:lnTo>
                  <a:lnTo>
                    <a:pt x="3667" y="1233"/>
                  </a:lnTo>
                  <a:lnTo>
                    <a:pt x="3325" y="1265"/>
                  </a:lnTo>
                  <a:lnTo>
                    <a:pt x="3159" y="1200"/>
                  </a:lnTo>
                  <a:lnTo>
                    <a:pt x="2920" y="1041"/>
                  </a:lnTo>
                  <a:lnTo>
                    <a:pt x="2646" y="911"/>
                  </a:lnTo>
                  <a:lnTo>
                    <a:pt x="2407" y="714"/>
                  </a:lnTo>
                  <a:lnTo>
                    <a:pt x="2544" y="355"/>
                  </a:lnTo>
                  <a:lnTo>
                    <a:pt x="2407" y="294"/>
                  </a:lnTo>
                  <a:lnTo>
                    <a:pt x="2275" y="196"/>
                  </a:lnTo>
                  <a:lnTo>
                    <a:pt x="2275" y="131"/>
                  </a:lnTo>
                  <a:lnTo>
                    <a:pt x="1865" y="0"/>
                  </a:lnTo>
                  <a:lnTo>
                    <a:pt x="1694" y="0"/>
                  </a:lnTo>
                  <a:lnTo>
                    <a:pt x="1084" y="33"/>
                  </a:lnTo>
                  <a:lnTo>
                    <a:pt x="1050" y="196"/>
                  </a:lnTo>
                  <a:lnTo>
                    <a:pt x="576" y="714"/>
                  </a:lnTo>
                  <a:lnTo>
                    <a:pt x="576" y="878"/>
                  </a:lnTo>
                  <a:lnTo>
                    <a:pt x="474" y="878"/>
                  </a:lnTo>
                  <a:lnTo>
                    <a:pt x="439" y="943"/>
                  </a:lnTo>
                  <a:lnTo>
                    <a:pt x="303" y="943"/>
                  </a:lnTo>
                  <a:lnTo>
                    <a:pt x="0" y="1074"/>
                  </a:lnTo>
                  <a:lnTo>
                    <a:pt x="166" y="1107"/>
                  </a:lnTo>
                  <a:lnTo>
                    <a:pt x="337" y="1494"/>
                  </a:lnTo>
                  <a:lnTo>
                    <a:pt x="576" y="1625"/>
                  </a:lnTo>
                  <a:lnTo>
                    <a:pt x="781" y="1821"/>
                  </a:lnTo>
                  <a:lnTo>
                    <a:pt x="981" y="1947"/>
                  </a:lnTo>
                  <a:lnTo>
                    <a:pt x="1050" y="1947"/>
                  </a:lnTo>
                  <a:lnTo>
                    <a:pt x="1084" y="1980"/>
                  </a:lnTo>
                  <a:lnTo>
                    <a:pt x="1357" y="2111"/>
                  </a:lnTo>
                  <a:lnTo>
                    <a:pt x="1426" y="2503"/>
                  </a:lnTo>
                  <a:lnTo>
                    <a:pt x="1528" y="2563"/>
                  </a:lnTo>
                  <a:lnTo>
                    <a:pt x="1392" y="2858"/>
                  </a:lnTo>
                  <a:lnTo>
                    <a:pt x="1426" y="3021"/>
                  </a:lnTo>
                  <a:lnTo>
                    <a:pt x="1592" y="2760"/>
                  </a:lnTo>
                  <a:lnTo>
                    <a:pt x="1626" y="2727"/>
                  </a:lnTo>
                  <a:lnTo>
                    <a:pt x="1763" y="2694"/>
                  </a:lnTo>
                  <a:lnTo>
                    <a:pt x="1899" y="2792"/>
                  </a:lnTo>
                  <a:lnTo>
                    <a:pt x="2002" y="2858"/>
                  </a:lnTo>
                  <a:lnTo>
                    <a:pt x="1933" y="2858"/>
                  </a:lnTo>
                  <a:lnTo>
                    <a:pt x="1694" y="3086"/>
                  </a:lnTo>
                  <a:lnTo>
                    <a:pt x="1694" y="3184"/>
                  </a:lnTo>
                  <a:lnTo>
                    <a:pt x="1933" y="3152"/>
                  </a:lnTo>
                  <a:lnTo>
                    <a:pt x="2207" y="3152"/>
                  </a:lnTo>
                  <a:lnTo>
                    <a:pt x="2344" y="3217"/>
                  </a:lnTo>
                  <a:lnTo>
                    <a:pt x="2378" y="3572"/>
                  </a:lnTo>
                  <a:lnTo>
                    <a:pt x="2475" y="3703"/>
                  </a:lnTo>
                  <a:lnTo>
                    <a:pt x="2378" y="3866"/>
                  </a:lnTo>
                  <a:lnTo>
                    <a:pt x="2475" y="3932"/>
                  </a:lnTo>
                  <a:lnTo>
                    <a:pt x="2646" y="3637"/>
                  </a:lnTo>
                  <a:lnTo>
                    <a:pt x="2886" y="3670"/>
                  </a:lnTo>
                  <a:lnTo>
                    <a:pt x="3056" y="3833"/>
                  </a:lnTo>
                  <a:lnTo>
                    <a:pt x="3056" y="3964"/>
                  </a:lnTo>
                  <a:lnTo>
                    <a:pt x="2749" y="4221"/>
                  </a:lnTo>
                  <a:lnTo>
                    <a:pt x="2680" y="4384"/>
                  </a:lnTo>
                  <a:lnTo>
                    <a:pt x="2680" y="4417"/>
                  </a:lnTo>
                  <a:lnTo>
                    <a:pt x="3022" y="4548"/>
                  </a:lnTo>
                  <a:lnTo>
                    <a:pt x="3633" y="5033"/>
                  </a:lnTo>
                  <a:lnTo>
                    <a:pt x="3667" y="5099"/>
                  </a:lnTo>
                  <a:lnTo>
                    <a:pt x="3974" y="5458"/>
                  </a:lnTo>
                  <a:lnTo>
                    <a:pt x="4243" y="5781"/>
                  </a:lnTo>
                  <a:lnTo>
                    <a:pt x="4345" y="6009"/>
                  </a:lnTo>
                  <a:lnTo>
                    <a:pt x="4482" y="6271"/>
                  </a:lnTo>
                  <a:lnTo>
                    <a:pt x="4619" y="6756"/>
                  </a:lnTo>
                  <a:lnTo>
                    <a:pt x="4653" y="7079"/>
                  </a:lnTo>
                  <a:lnTo>
                    <a:pt x="4716" y="7373"/>
                  </a:lnTo>
                  <a:lnTo>
                    <a:pt x="4790" y="8054"/>
                  </a:lnTo>
                  <a:lnTo>
                    <a:pt x="4716" y="8120"/>
                  </a:lnTo>
                  <a:lnTo>
                    <a:pt x="4922" y="9161"/>
                  </a:lnTo>
                  <a:lnTo>
                    <a:pt x="4922" y="9385"/>
                  </a:lnTo>
                  <a:lnTo>
                    <a:pt x="4956" y="9647"/>
                  </a:lnTo>
                  <a:lnTo>
                    <a:pt x="5092" y="9974"/>
                  </a:lnTo>
                  <a:lnTo>
                    <a:pt x="5195" y="10230"/>
                  </a:lnTo>
                  <a:lnTo>
                    <a:pt x="5366" y="10361"/>
                  </a:lnTo>
                  <a:lnTo>
                    <a:pt x="5571" y="10525"/>
                  </a:lnTo>
                  <a:lnTo>
                    <a:pt x="5771" y="10912"/>
                  </a:lnTo>
                  <a:lnTo>
                    <a:pt x="5839" y="10977"/>
                  </a:lnTo>
                  <a:lnTo>
                    <a:pt x="5942" y="11043"/>
                  </a:lnTo>
                  <a:lnTo>
                    <a:pt x="6215" y="11659"/>
                  </a:lnTo>
                  <a:lnTo>
                    <a:pt x="6250" y="11823"/>
                  </a:lnTo>
                  <a:lnTo>
                    <a:pt x="6518" y="12084"/>
                  </a:lnTo>
                  <a:lnTo>
                    <a:pt x="6655" y="12280"/>
                  </a:lnTo>
                  <a:lnTo>
                    <a:pt x="6757" y="12700"/>
                  </a:lnTo>
                  <a:lnTo>
                    <a:pt x="6860" y="13933"/>
                  </a:lnTo>
                  <a:lnTo>
                    <a:pt x="6689" y="14909"/>
                  </a:lnTo>
                  <a:lnTo>
                    <a:pt x="6655" y="14909"/>
                  </a:lnTo>
                  <a:lnTo>
                    <a:pt x="6655" y="15105"/>
                  </a:lnTo>
                  <a:lnTo>
                    <a:pt x="6484" y="15170"/>
                  </a:lnTo>
                  <a:lnTo>
                    <a:pt x="6416" y="15362"/>
                  </a:lnTo>
                  <a:lnTo>
                    <a:pt x="6552" y="15787"/>
                  </a:lnTo>
                  <a:lnTo>
                    <a:pt x="6689" y="15819"/>
                  </a:lnTo>
                  <a:lnTo>
                    <a:pt x="6860" y="15918"/>
                  </a:lnTo>
                  <a:lnTo>
                    <a:pt x="6860" y="15721"/>
                  </a:lnTo>
                  <a:lnTo>
                    <a:pt x="7065" y="15591"/>
                  </a:lnTo>
                  <a:lnTo>
                    <a:pt x="7812" y="15591"/>
                  </a:lnTo>
                  <a:lnTo>
                    <a:pt x="8491" y="15819"/>
                  </a:lnTo>
                  <a:lnTo>
                    <a:pt x="8725" y="15983"/>
                  </a:lnTo>
                  <a:lnTo>
                    <a:pt x="8793" y="16272"/>
                  </a:lnTo>
                  <a:lnTo>
                    <a:pt x="8725" y="16534"/>
                  </a:lnTo>
                  <a:lnTo>
                    <a:pt x="8759" y="16697"/>
                  </a:lnTo>
                  <a:lnTo>
                    <a:pt x="8657" y="16987"/>
                  </a:lnTo>
                  <a:lnTo>
                    <a:pt x="8491" y="17052"/>
                  </a:lnTo>
                  <a:lnTo>
                    <a:pt x="8354" y="17118"/>
                  </a:lnTo>
                  <a:lnTo>
                    <a:pt x="8896" y="17412"/>
                  </a:lnTo>
                  <a:lnTo>
                    <a:pt x="9711" y="17570"/>
                  </a:lnTo>
                  <a:lnTo>
                    <a:pt x="10356" y="17897"/>
                  </a:lnTo>
                  <a:lnTo>
                    <a:pt x="10561" y="18350"/>
                  </a:lnTo>
                  <a:lnTo>
                    <a:pt x="10663" y="18644"/>
                  </a:lnTo>
                  <a:lnTo>
                    <a:pt x="11274" y="18873"/>
                  </a:lnTo>
                  <a:lnTo>
                    <a:pt x="11205" y="19004"/>
                  </a:lnTo>
                  <a:lnTo>
                    <a:pt x="11376" y="19195"/>
                  </a:lnTo>
                  <a:lnTo>
                    <a:pt x="11513" y="19555"/>
                  </a:lnTo>
                  <a:lnTo>
                    <a:pt x="11650" y="19620"/>
                  </a:lnTo>
                  <a:lnTo>
                    <a:pt x="11820" y="19555"/>
                  </a:lnTo>
                  <a:lnTo>
                    <a:pt x="12089" y="20040"/>
                  </a:lnTo>
                  <a:lnTo>
                    <a:pt x="12021" y="20657"/>
                  </a:lnTo>
                  <a:lnTo>
                    <a:pt x="11820" y="20853"/>
                  </a:lnTo>
                  <a:lnTo>
                    <a:pt x="11615" y="20820"/>
                  </a:lnTo>
                  <a:lnTo>
                    <a:pt x="11376" y="20722"/>
                  </a:lnTo>
                  <a:lnTo>
                    <a:pt x="11308" y="20951"/>
                  </a:lnTo>
                  <a:lnTo>
                    <a:pt x="11308" y="21082"/>
                  </a:lnTo>
                  <a:lnTo>
                    <a:pt x="11342" y="21273"/>
                  </a:lnTo>
                  <a:lnTo>
                    <a:pt x="11684" y="21437"/>
                  </a:lnTo>
                  <a:lnTo>
                    <a:pt x="11781" y="21600"/>
                  </a:lnTo>
                  <a:lnTo>
                    <a:pt x="11850" y="21567"/>
                  </a:lnTo>
                  <a:lnTo>
                    <a:pt x="12089" y="21600"/>
                  </a:lnTo>
                  <a:lnTo>
                    <a:pt x="12089" y="21535"/>
                  </a:lnTo>
                  <a:lnTo>
                    <a:pt x="12260" y="21339"/>
                  </a:lnTo>
                  <a:lnTo>
                    <a:pt x="12192" y="21273"/>
                  </a:lnTo>
                  <a:lnTo>
                    <a:pt x="12192" y="21180"/>
                  </a:lnTo>
                  <a:lnTo>
                    <a:pt x="12294" y="21114"/>
                  </a:lnTo>
                  <a:lnTo>
                    <a:pt x="12768" y="21016"/>
                  </a:lnTo>
                  <a:lnTo>
                    <a:pt x="12904" y="21180"/>
                  </a:lnTo>
                  <a:lnTo>
                    <a:pt x="13109" y="21147"/>
                  </a:lnTo>
                  <a:lnTo>
                    <a:pt x="14193" y="21437"/>
                  </a:lnTo>
                  <a:lnTo>
                    <a:pt x="14227" y="21180"/>
                  </a:lnTo>
                  <a:lnTo>
                    <a:pt x="14433" y="20984"/>
                  </a:lnTo>
                  <a:lnTo>
                    <a:pt x="14501" y="20820"/>
                  </a:lnTo>
                  <a:lnTo>
                    <a:pt x="14740" y="20853"/>
                  </a:lnTo>
                  <a:lnTo>
                    <a:pt x="14979" y="20820"/>
                  </a:lnTo>
                  <a:lnTo>
                    <a:pt x="15521" y="20853"/>
                  </a:lnTo>
                  <a:lnTo>
                    <a:pt x="15521" y="20335"/>
                  </a:lnTo>
                  <a:lnTo>
                    <a:pt x="15282" y="20204"/>
                  </a:lnTo>
                  <a:lnTo>
                    <a:pt x="15180" y="20073"/>
                  </a:lnTo>
                  <a:lnTo>
                    <a:pt x="15111" y="20008"/>
                  </a:lnTo>
                  <a:lnTo>
                    <a:pt x="15282" y="19751"/>
                  </a:lnTo>
                  <a:lnTo>
                    <a:pt x="15282" y="19714"/>
                  </a:lnTo>
                  <a:lnTo>
                    <a:pt x="15214" y="19555"/>
                  </a:lnTo>
                  <a:lnTo>
                    <a:pt x="15385" y="19489"/>
                  </a:lnTo>
                  <a:lnTo>
                    <a:pt x="15521" y="19588"/>
                  </a:lnTo>
                  <a:lnTo>
                    <a:pt x="15658" y="19489"/>
                  </a:lnTo>
                  <a:lnTo>
                    <a:pt x="15790" y="19489"/>
                  </a:lnTo>
                  <a:lnTo>
                    <a:pt x="15927" y="19424"/>
                  </a:lnTo>
                  <a:lnTo>
                    <a:pt x="16097" y="19293"/>
                  </a:lnTo>
                  <a:lnTo>
                    <a:pt x="16029" y="19195"/>
                  </a:lnTo>
                  <a:lnTo>
                    <a:pt x="16303" y="19097"/>
                  </a:lnTo>
                  <a:lnTo>
                    <a:pt x="16473" y="19097"/>
                  </a:lnTo>
                  <a:lnTo>
                    <a:pt x="16605" y="18840"/>
                  </a:lnTo>
                  <a:lnTo>
                    <a:pt x="16639" y="18775"/>
                  </a:lnTo>
                  <a:lnTo>
                    <a:pt x="16879" y="18840"/>
                  </a:lnTo>
                  <a:lnTo>
                    <a:pt x="16981" y="18775"/>
                  </a:lnTo>
                  <a:lnTo>
                    <a:pt x="17050" y="18710"/>
                  </a:lnTo>
                  <a:lnTo>
                    <a:pt x="17050" y="18481"/>
                  </a:lnTo>
                  <a:lnTo>
                    <a:pt x="16879" y="18383"/>
                  </a:lnTo>
                  <a:lnTo>
                    <a:pt x="16810" y="18061"/>
                  </a:lnTo>
                  <a:lnTo>
                    <a:pt x="16981" y="18061"/>
                  </a:lnTo>
                  <a:lnTo>
                    <a:pt x="17084" y="17799"/>
                  </a:lnTo>
                  <a:lnTo>
                    <a:pt x="17152" y="17701"/>
                  </a:lnTo>
                  <a:lnTo>
                    <a:pt x="16879" y="17570"/>
                  </a:lnTo>
                  <a:lnTo>
                    <a:pt x="16879" y="17477"/>
                  </a:lnTo>
                  <a:lnTo>
                    <a:pt x="16708" y="17346"/>
                  </a:lnTo>
                  <a:lnTo>
                    <a:pt x="16571" y="17281"/>
                  </a:lnTo>
                  <a:lnTo>
                    <a:pt x="16742" y="16954"/>
                  </a:lnTo>
                  <a:lnTo>
                    <a:pt x="16810" y="16889"/>
                  </a:lnTo>
                  <a:lnTo>
                    <a:pt x="17050" y="17183"/>
                  </a:lnTo>
                  <a:lnTo>
                    <a:pt x="17084" y="17052"/>
                  </a:lnTo>
                  <a:lnTo>
                    <a:pt x="17152" y="16856"/>
                  </a:lnTo>
                  <a:lnTo>
                    <a:pt x="17421" y="16725"/>
                  </a:lnTo>
                  <a:lnTo>
                    <a:pt x="17762" y="16795"/>
                  </a:lnTo>
                  <a:lnTo>
                    <a:pt x="17728" y="16697"/>
                  </a:lnTo>
                  <a:lnTo>
                    <a:pt x="17831" y="16665"/>
                  </a:lnTo>
                  <a:lnTo>
                    <a:pt x="18065" y="16403"/>
                  </a:lnTo>
                  <a:lnTo>
                    <a:pt x="18270" y="16436"/>
                  </a:lnTo>
                  <a:lnTo>
                    <a:pt x="18270" y="16207"/>
                  </a:lnTo>
                  <a:lnTo>
                    <a:pt x="18202" y="16076"/>
                  </a:lnTo>
                  <a:lnTo>
                    <a:pt x="18065" y="16044"/>
                  </a:lnTo>
                  <a:lnTo>
                    <a:pt x="18202" y="15656"/>
                  </a:lnTo>
                  <a:lnTo>
                    <a:pt x="18202" y="15296"/>
                  </a:lnTo>
                  <a:lnTo>
                    <a:pt x="18339" y="14909"/>
                  </a:lnTo>
                  <a:lnTo>
                    <a:pt x="18373" y="14876"/>
                  </a:lnTo>
                  <a:lnTo>
                    <a:pt x="18475" y="14517"/>
                  </a:lnTo>
                  <a:lnTo>
                    <a:pt x="18236" y="14391"/>
                  </a:lnTo>
                  <a:lnTo>
                    <a:pt x="18104" y="14517"/>
                  </a:lnTo>
                  <a:lnTo>
                    <a:pt x="18002" y="14293"/>
                  </a:lnTo>
                  <a:lnTo>
                    <a:pt x="18031" y="14195"/>
                  </a:lnTo>
                  <a:lnTo>
                    <a:pt x="17933" y="13807"/>
                  </a:lnTo>
                  <a:lnTo>
                    <a:pt x="18002" y="13611"/>
                  </a:lnTo>
                  <a:lnTo>
                    <a:pt x="18270" y="13349"/>
                  </a:lnTo>
                  <a:lnTo>
                    <a:pt x="18578" y="13219"/>
                  </a:lnTo>
                  <a:lnTo>
                    <a:pt x="18749" y="13186"/>
                  </a:lnTo>
                  <a:lnTo>
                    <a:pt x="18949" y="12700"/>
                  </a:lnTo>
                  <a:lnTo>
                    <a:pt x="18949" y="12537"/>
                  </a:lnTo>
                  <a:lnTo>
                    <a:pt x="19051" y="12537"/>
                  </a:lnTo>
                  <a:lnTo>
                    <a:pt x="19359" y="12668"/>
                  </a:lnTo>
                  <a:lnTo>
                    <a:pt x="19632" y="12504"/>
                  </a:lnTo>
                  <a:lnTo>
                    <a:pt x="19833" y="12439"/>
                  </a:lnTo>
                  <a:lnTo>
                    <a:pt x="20243" y="12215"/>
                  </a:lnTo>
                  <a:lnTo>
                    <a:pt x="20277" y="12215"/>
                  </a:lnTo>
                  <a:lnTo>
                    <a:pt x="20414" y="12084"/>
                  </a:lnTo>
                  <a:lnTo>
                    <a:pt x="20174" y="11888"/>
                  </a:lnTo>
                  <a:lnTo>
                    <a:pt x="20106" y="11986"/>
                  </a:lnTo>
                  <a:lnTo>
                    <a:pt x="20003" y="12215"/>
                  </a:lnTo>
                  <a:lnTo>
                    <a:pt x="19701" y="12084"/>
                  </a:lnTo>
                  <a:lnTo>
                    <a:pt x="19632" y="11921"/>
                  </a:lnTo>
                  <a:lnTo>
                    <a:pt x="19701" y="11594"/>
                  </a:lnTo>
                  <a:lnTo>
                    <a:pt x="19461" y="11304"/>
                  </a:lnTo>
                  <a:lnTo>
                    <a:pt x="19222" y="11337"/>
                  </a:lnTo>
                  <a:lnTo>
                    <a:pt x="19188" y="10977"/>
                  </a:lnTo>
                  <a:lnTo>
                    <a:pt x="18846" y="10977"/>
                  </a:lnTo>
                  <a:lnTo>
                    <a:pt x="18817" y="10847"/>
                  </a:lnTo>
                  <a:lnTo>
                    <a:pt x="19051" y="10623"/>
                  </a:lnTo>
                  <a:lnTo>
                    <a:pt x="19325" y="10590"/>
                  </a:lnTo>
                  <a:lnTo>
                    <a:pt x="19393" y="10459"/>
                  </a:lnTo>
                  <a:lnTo>
                    <a:pt x="19662" y="10263"/>
                  </a:lnTo>
                  <a:lnTo>
                    <a:pt x="19764" y="10263"/>
                  </a:lnTo>
                  <a:lnTo>
                    <a:pt x="19764" y="10198"/>
                  </a:lnTo>
                  <a:lnTo>
                    <a:pt x="19662" y="10100"/>
                  </a:lnTo>
                  <a:lnTo>
                    <a:pt x="19325" y="9908"/>
                  </a:lnTo>
                  <a:lnTo>
                    <a:pt x="19461" y="9647"/>
                  </a:lnTo>
                  <a:lnTo>
                    <a:pt x="19764" y="9647"/>
                  </a:lnTo>
                  <a:lnTo>
                    <a:pt x="19833" y="9679"/>
                  </a:lnTo>
                  <a:lnTo>
                    <a:pt x="19969" y="9292"/>
                  </a:lnTo>
                  <a:lnTo>
                    <a:pt x="20311" y="8834"/>
                  </a:lnTo>
                  <a:lnTo>
                    <a:pt x="20106" y="8540"/>
                  </a:lnTo>
                  <a:lnTo>
                    <a:pt x="20174" y="8512"/>
                  </a:lnTo>
                  <a:lnTo>
                    <a:pt x="20311" y="8447"/>
                  </a:lnTo>
                  <a:lnTo>
                    <a:pt x="20580" y="8283"/>
                  </a:lnTo>
                  <a:lnTo>
                    <a:pt x="20580" y="8087"/>
                  </a:lnTo>
                  <a:lnTo>
                    <a:pt x="20921" y="8120"/>
                  </a:lnTo>
                  <a:lnTo>
                    <a:pt x="21058" y="7924"/>
                  </a:lnTo>
                  <a:lnTo>
                    <a:pt x="21126" y="7924"/>
                  </a:lnTo>
                  <a:lnTo>
                    <a:pt x="21126" y="8120"/>
                  </a:lnTo>
                  <a:lnTo>
                    <a:pt x="21292" y="8120"/>
                  </a:lnTo>
                  <a:lnTo>
                    <a:pt x="21292" y="7830"/>
                  </a:lnTo>
                  <a:lnTo>
                    <a:pt x="21429" y="7858"/>
                  </a:lnTo>
                  <a:lnTo>
                    <a:pt x="21600" y="7830"/>
                  </a:lnTo>
                  <a:lnTo>
                    <a:pt x="21292" y="7536"/>
                  </a:lnTo>
                  <a:lnTo>
                    <a:pt x="21258" y="7471"/>
                  </a:lnTo>
                  <a:lnTo>
                    <a:pt x="21058" y="7340"/>
                  </a:lnTo>
                  <a:lnTo>
                    <a:pt x="20887" y="7242"/>
                  </a:lnTo>
                  <a:lnTo>
                    <a:pt x="20648" y="7307"/>
                  </a:lnTo>
                  <a:lnTo>
                    <a:pt x="20648" y="7373"/>
                  </a:lnTo>
                  <a:lnTo>
                    <a:pt x="20345" y="7340"/>
                  </a:lnTo>
                  <a:lnTo>
                    <a:pt x="20174" y="7471"/>
                  </a:lnTo>
                  <a:lnTo>
                    <a:pt x="20140" y="7602"/>
                  </a:lnTo>
                  <a:lnTo>
                    <a:pt x="19935" y="7307"/>
                  </a:lnTo>
                  <a:lnTo>
                    <a:pt x="19701" y="7373"/>
                  </a:lnTo>
                  <a:lnTo>
                    <a:pt x="19461" y="7373"/>
                  </a:lnTo>
                  <a:lnTo>
                    <a:pt x="19188" y="7504"/>
                  </a:lnTo>
                  <a:lnTo>
                    <a:pt x="19120" y="7438"/>
                  </a:lnTo>
                  <a:lnTo>
                    <a:pt x="18949" y="7340"/>
                  </a:lnTo>
                  <a:lnTo>
                    <a:pt x="18714" y="7307"/>
                  </a:lnTo>
                  <a:lnTo>
                    <a:pt x="18509" y="7307"/>
                  </a:lnTo>
                  <a:lnTo>
                    <a:pt x="18202" y="7051"/>
                  </a:lnTo>
                  <a:lnTo>
                    <a:pt x="17933" y="6920"/>
                  </a:lnTo>
                  <a:lnTo>
                    <a:pt x="17933" y="6789"/>
                  </a:lnTo>
                  <a:lnTo>
                    <a:pt x="17831" y="6789"/>
                  </a:lnTo>
                  <a:lnTo>
                    <a:pt x="17592" y="6756"/>
                  </a:lnTo>
                  <a:lnTo>
                    <a:pt x="17386" y="6789"/>
                  </a:lnTo>
                  <a:lnTo>
                    <a:pt x="17352" y="6789"/>
                  </a:lnTo>
                  <a:lnTo>
                    <a:pt x="17084" y="6593"/>
                  </a:lnTo>
                  <a:lnTo>
                    <a:pt x="16913" y="6430"/>
                  </a:lnTo>
                  <a:lnTo>
                    <a:pt x="16708" y="6369"/>
                  </a:lnTo>
                  <a:lnTo>
                    <a:pt x="16303" y="6107"/>
                  </a:lnTo>
                  <a:lnTo>
                    <a:pt x="16303" y="5650"/>
                  </a:lnTo>
                  <a:lnTo>
                    <a:pt x="16029" y="5491"/>
                  </a:lnTo>
                  <a:lnTo>
                    <a:pt x="16132" y="5328"/>
                  </a:lnTo>
                  <a:lnTo>
                    <a:pt x="15858" y="5099"/>
                  </a:lnTo>
                  <a:lnTo>
                    <a:pt x="15761" y="4903"/>
                  </a:lnTo>
                  <a:lnTo>
                    <a:pt x="15790" y="4842"/>
                  </a:lnTo>
                  <a:lnTo>
                    <a:pt x="15858" y="4842"/>
                  </a:lnTo>
                  <a:lnTo>
                    <a:pt x="15824" y="4646"/>
                  </a:lnTo>
                  <a:lnTo>
                    <a:pt x="16029" y="4613"/>
                  </a:lnTo>
                  <a:lnTo>
                    <a:pt x="16166" y="4384"/>
                  </a:lnTo>
                  <a:lnTo>
                    <a:pt x="16439" y="3997"/>
                  </a:lnTo>
                  <a:lnTo>
                    <a:pt x="16605" y="3670"/>
                  </a:lnTo>
                  <a:lnTo>
                    <a:pt x="16605" y="3637"/>
                  </a:lnTo>
                  <a:lnTo>
                    <a:pt x="16571" y="3572"/>
                  </a:lnTo>
                  <a:lnTo>
                    <a:pt x="16097" y="3572"/>
                  </a:lnTo>
                  <a:lnTo>
                    <a:pt x="15858" y="3768"/>
                  </a:lnTo>
                  <a:lnTo>
                    <a:pt x="15761" y="3801"/>
                  </a:lnTo>
                  <a:lnTo>
                    <a:pt x="15521" y="3637"/>
                  </a:lnTo>
                  <a:lnTo>
                    <a:pt x="15282" y="3703"/>
                  </a:lnTo>
                  <a:lnTo>
                    <a:pt x="15282" y="3670"/>
                  </a:lnTo>
                  <a:lnTo>
                    <a:pt x="15385" y="3507"/>
                  </a:lnTo>
                  <a:lnTo>
                    <a:pt x="15521" y="3381"/>
                  </a:lnTo>
                  <a:lnTo>
                    <a:pt x="15487" y="3250"/>
                  </a:lnTo>
                  <a:lnTo>
                    <a:pt x="15453" y="3217"/>
                  </a:lnTo>
                  <a:lnTo>
                    <a:pt x="15043" y="3152"/>
                  </a:lnTo>
                  <a:lnTo>
                    <a:pt x="14979" y="3250"/>
                  </a:lnTo>
                  <a:lnTo>
                    <a:pt x="14808" y="3217"/>
                  </a:lnTo>
                  <a:lnTo>
                    <a:pt x="14740" y="3250"/>
                  </a:lnTo>
                  <a:lnTo>
                    <a:pt x="14501" y="3021"/>
                  </a:lnTo>
                  <a:lnTo>
                    <a:pt x="14262" y="2890"/>
                  </a:lnTo>
                  <a:lnTo>
                    <a:pt x="14193" y="2858"/>
                  </a:lnTo>
                  <a:lnTo>
                    <a:pt x="14227" y="2694"/>
                  </a:lnTo>
                  <a:lnTo>
                    <a:pt x="13993" y="2437"/>
                  </a:lnTo>
                  <a:lnTo>
                    <a:pt x="13686" y="2694"/>
                  </a:lnTo>
                  <a:lnTo>
                    <a:pt x="13686" y="2760"/>
                  </a:lnTo>
                  <a:lnTo>
                    <a:pt x="13515" y="2760"/>
                  </a:lnTo>
                  <a:lnTo>
                    <a:pt x="13246" y="2792"/>
                  </a:lnTo>
                  <a:lnTo>
                    <a:pt x="13144" y="2956"/>
                  </a:lnTo>
                  <a:lnTo>
                    <a:pt x="12939" y="3086"/>
                  </a:lnTo>
                  <a:lnTo>
                    <a:pt x="12836" y="3217"/>
                  </a:lnTo>
                  <a:lnTo>
                    <a:pt x="12768" y="3217"/>
                  </a:lnTo>
                  <a:lnTo>
                    <a:pt x="12157" y="3315"/>
                  </a:lnTo>
                  <a:lnTo>
                    <a:pt x="12294" y="3507"/>
                  </a:lnTo>
                  <a:lnTo>
                    <a:pt x="12665" y="3703"/>
                  </a:lnTo>
                  <a:lnTo>
                    <a:pt x="12665" y="3801"/>
                  </a:lnTo>
                  <a:lnTo>
                    <a:pt x="12567" y="3833"/>
                  </a:lnTo>
                  <a:lnTo>
                    <a:pt x="12157" y="3833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2" name="Freeform 173"/>
            <p:cNvSpPr/>
            <p:nvPr/>
          </p:nvSpPr>
          <p:spPr>
            <a:xfrm>
              <a:off x="1648507" y="2658071"/>
              <a:ext cx="158223" cy="99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8193"/>
                  </a:moveTo>
                  <a:lnTo>
                    <a:pt x="16141" y="9931"/>
                  </a:lnTo>
                  <a:lnTo>
                    <a:pt x="13667" y="8193"/>
                  </a:lnTo>
                  <a:lnTo>
                    <a:pt x="14767" y="7324"/>
                  </a:lnTo>
                  <a:lnTo>
                    <a:pt x="10407" y="6021"/>
                  </a:lnTo>
                  <a:lnTo>
                    <a:pt x="10132" y="6021"/>
                  </a:lnTo>
                  <a:lnTo>
                    <a:pt x="10918" y="7324"/>
                  </a:lnTo>
                  <a:lnTo>
                    <a:pt x="10407" y="8628"/>
                  </a:lnTo>
                  <a:lnTo>
                    <a:pt x="10407" y="9497"/>
                  </a:lnTo>
                  <a:lnTo>
                    <a:pt x="10132" y="9931"/>
                  </a:lnTo>
                  <a:lnTo>
                    <a:pt x="9308" y="9931"/>
                  </a:lnTo>
                  <a:lnTo>
                    <a:pt x="9308" y="11234"/>
                  </a:lnTo>
                  <a:lnTo>
                    <a:pt x="7933" y="11234"/>
                  </a:lnTo>
                  <a:lnTo>
                    <a:pt x="6009" y="8193"/>
                  </a:lnTo>
                  <a:lnTo>
                    <a:pt x="4124" y="8628"/>
                  </a:lnTo>
                  <a:lnTo>
                    <a:pt x="2474" y="8628"/>
                  </a:lnTo>
                  <a:lnTo>
                    <a:pt x="825" y="10366"/>
                  </a:lnTo>
                  <a:lnTo>
                    <a:pt x="0" y="13407"/>
                  </a:lnTo>
                  <a:lnTo>
                    <a:pt x="1100" y="17255"/>
                  </a:lnTo>
                  <a:lnTo>
                    <a:pt x="1100" y="17690"/>
                  </a:lnTo>
                  <a:lnTo>
                    <a:pt x="3574" y="19862"/>
                  </a:lnTo>
                  <a:lnTo>
                    <a:pt x="3574" y="19428"/>
                  </a:lnTo>
                  <a:lnTo>
                    <a:pt x="5184" y="18124"/>
                  </a:lnTo>
                  <a:lnTo>
                    <a:pt x="8758" y="19862"/>
                  </a:lnTo>
                  <a:lnTo>
                    <a:pt x="8483" y="17255"/>
                  </a:lnTo>
                  <a:lnTo>
                    <a:pt x="10407" y="17255"/>
                  </a:lnTo>
                  <a:lnTo>
                    <a:pt x="11232" y="18124"/>
                  </a:lnTo>
                  <a:lnTo>
                    <a:pt x="11743" y="17690"/>
                  </a:lnTo>
                  <a:lnTo>
                    <a:pt x="12567" y="15517"/>
                  </a:lnTo>
                  <a:lnTo>
                    <a:pt x="13667" y="15952"/>
                  </a:lnTo>
                  <a:lnTo>
                    <a:pt x="13942" y="18124"/>
                  </a:lnTo>
                  <a:lnTo>
                    <a:pt x="14217" y="14648"/>
                  </a:lnTo>
                  <a:lnTo>
                    <a:pt x="16416" y="15517"/>
                  </a:lnTo>
                  <a:lnTo>
                    <a:pt x="16966" y="19428"/>
                  </a:lnTo>
                  <a:lnTo>
                    <a:pt x="18301" y="21600"/>
                  </a:lnTo>
                  <a:lnTo>
                    <a:pt x="20775" y="21600"/>
                  </a:lnTo>
                  <a:lnTo>
                    <a:pt x="21325" y="18559"/>
                  </a:lnTo>
                  <a:lnTo>
                    <a:pt x="19401" y="16386"/>
                  </a:lnTo>
                  <a:lnTo>
                    <a:pt x="19401" y="15517"/>
                  </a:lnTo>
                  <a:lnTo>
                    <a:pt x="18301" y="14648"/>
                  </a:lnTo>
                  <a:lnTo>
                    <a:pt x="19401" y="14276"/>
                  </a:lnTo>
                  <a:lnTo>
                    <a:pt x="20500" y="13407"/>
                  </a:lnTo>
                  <a:lnTo>
                    <a:pt x="21600" y="12103"/>
                  </a:lnTo>
                  <a:lnTo>
                    <a:pt x="21600" y="9931"/>
                  </a:lnTo>
                  <a:lnTo>
                    <a:pt x="21325" y="6021"/>
                  </a:lnTo>
                  <a:lnTo>
                    <a:pt x="21600" y="3041"/>
                  </a:lnTo>
                  <a:lnTo>
                    <a:pt x="20500" y="434"/>
                  </a:lnTo>
                  <a:lnTo>
                    <a:pt x="19401" y="0"/>
                  </a:lnTo>
                  <a:lnTo>
                    <a:pt x="18301" y="3476"/>
                  </a:lnTo>
                  <a:lnTo>
                    <a:pt x="18026" y="5214"/>
                  </a:lnTo>
                  <a:lnTo>
                    <a:pt x="16691" y="7324"/>
                  </a:lnTo>
                  <a:lnTo>
                    <a:pt x="16691" y="8193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3" name="Freeform 174"/>
            <p:cNvSpPr/>
            <p:nvPr/>
          </p:nvSpPr>
          <p:spPr>
            <a:xfrm>
              <a:off x="2008642" y="2962432"/>
              <a:ext cx="32680" cy="44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76"/>
                  </a:moveTo>
                  <a:lnTo>
                    <a:pt x="16200" y="5929"/>
                  </a:lnTo>
                  <a:lnTo>
                    <a:pt x="21600" y="15812"/>
                  </a:lnTo>
                  <a:lnTo>
                    <a:pt x="17550" y="21600"/>
                  </a:lnTo>
                  <a:lnTo>
                    <a:pt x="14850" y="20612"/>
                  </a:lnTo>
                  <a:lnTo>
                    <a:pt x="5400" y="12847"/>
                  </a:lnTo>
                  <a:lnTo>
                    <a:pt x="2700" y="10871"/>
                  </a:lnTo>
                  <a:lnTo>
                    <a:pt x="0" y="6918"/>
                  </a:lnTo>
                  <a:lnTo>
                    <a:pt x="4050" y="6918"/>
                  </a:lnTo>
                  <a:lnTo>
                    <a:pt x="5400" y="0"/>
                  </a:lnTo>
                  <a:lnTo>
                    <a:pt x="10800" y="1976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4" name="Freeform 175"/>
            <p:cNvSpPr/>
            <p:nvPr/>
          </p:nvSpPr>
          <p:spPr>
            <a:xfrm>
              <a:off x="1502678" y="2535060"/>
              <a:ext cx="22533" cy="4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0"/>
                  </a:moveTo>
                  <a:lnTo>
                    <a:pt x="21600" y="6371"/>
                  </a:lnTo>
                  <a:lnTo>
                    <a:pt x="21600" y="10722"/>
                  </a:lnTo>
                  <a:lnTo>
                    <a:pt x="19636" y="13986"/>
                  </a:lnTo>
                  <a:lnTo>
                    <a:pt x="5891" y="21600"/>
                  </a:lnTo>
                  <a:lnTo>
                    <a:pt x="0" y="13986"/>
                  </a:lnTo>
                  <a:lnTo>
                    <a:pt x="5891" y="1088"/>
                  </a:lnTo>
                  <a:lnTo>
                    <a:pt x="11782" y="0"/>
                  </a:lnTo>
                  <a:lnTo>
                    <a:pt x="15709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5" name="Freeform 176"/>
            <p:cNvSpPr/>
            <p:nvPr/>
          </p:nvSpPr>
          <p:spPr>
            <a:xfrm>
              <a:off x="1620610" y="2819129"/>
              <a:ext cx="26338" cy="27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40" y="13806"/>
                  </a:moveTo>
                  <a:lnTo>
                    <a:pt x="13440" y="9130"/>
                  </a:lnTo>
                  <a:lnTo>
                    <a:pt x="15120" y="0"/>
                  </a:lnTo>
                  <a:lnTo>
                    <a:pt x="16560" y="7571"/>
                  </a:lnTo>
                  <a:lnTo>
                    <a:pt x="21600" y="15365"/>
                  </a:lnTo>
                  <a:lnTo>
                    <a:pt x="21600" y="20041"/>
                  </a:lnTo>
                  <a:lnTo>
                    <a:pt x="15120" y="21600"/>
                  </a:lnTo>
                  <a:lnTo>
                    <a:pt x="0" y="18482"/>
                  </a:lnTo>
                  <a:lnTo>
                    <a:pt x="5040" y="13806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6" name="Freeform 177"/>
            <p:cNvSpPr/>
            <p:nvPr/>
          </p:nvSpPr>
          <p:spPr>
            <a:xfrm>
              <a:off x="1738540" y="2986526"/>
              <a:ext cx="13671" cy="2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21600"/>
                  </a:moveTo>
                  <a:lnTo>
                    <a:pt x="21600" y="21600"/>
                  </a:lnTo>
                  <a:lnTo>
                    <a:pt x="21600" y="8765"/>
                  </a:lnTo>
                  <a:lnTo>
                    <a:pt x="15429" y="0"/>
                  </a:lnTo>
                  <a:lnTo>
                    <a:pt x="3086" y="2191"/>
                  </a:lnTo>
                  <a:lnTo>
                    <a:pt x="0" y="21600"/>
                  </a:lnTo>
                  <a:lnTo>
                    <a:pt x="18514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7" name="Freeform 178"/>
            <p:cNvSpPr/>
            <p:nvPr/>
          </p:nvSpPr>
          <p:spPr>
            <a:xfrm>
              <a:off x="2116900" y="3042326"/>
              <a:ext cx="12701" cy="1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lnTo>
                    <a:pt x="21600" y="3150"/>
                  </a:lnTo>
                  <a:lnTo>
                    <a:pt x="5400" y="12150"/>
                  </a:lnTo>
                  <a:lnTo>
                    <a:pt x="16200" y="15300"/>
                  </a:lnTo>
                  <a:lnTo>
                    <a:pt x="5400" y="21600"/>
                  </a:lnTo>
                  <a:lnTo>
                    <a:pt x="0" y="12150"/>
                  </a:lnTo>
                  <a:lnTo>
                    <a:pt x="162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8" name="Freeform 179"/>
            <p:cNvSpPr/>
            <p:nvPr/>
          </p:nvSpPr>
          <p:spPr>
            <a:xfrm>
              <a:off x="1543727" y="22990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60"/>
                  </a:moveTo>
                  <a:lnTo>
                    <a:pt x="10800" y="21600"/>
                  </a:lnTo>
                  <a:lnTo>
                    <a:pt x="21600" y="4320"/>
                  </a:lnTo>
                  <a:lnTo>
                    <a:pt x="10800" y="0"/>
                  </a:lnTo>
                  <a:lnTo>
                    <a:pt x="0" y="1296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19" name="Freeform 180"/>
            <p:cNvSpPr/>
            <p:nvPr/>
          </p:nvSpPr>
          <p:spPr>
            <a:xfrm>
              <a:off x="1851898" y="265983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108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0" name="Freeform 181"/>
            <p:cNvSpPr/>
            <p:nvPr/>
          </p:nvSpPr>
          <p:spPr>
            <a:xfrm>
              <a:off x="1520902" y="191224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8640"/>
                  </a:lnTo>
                  <a:lnTo>
                    <a:pt x="5400" y="21600"/>
                  </a:lnTo>
                  <a:lnTo>
                    <a:pt x="0" y="8640"/>
                  </a:lnTo>
                  <a:lnTo>
                    <a:pt x="108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1" name="Freeform 182"/>
            <p:cNvSpPr/>
            <p:nvPr/>
          </p:nvSpPr>
          <p:spPr>
            <a:xfrm>
              <a:off x="2628734" y="2065838"/>
              <a:ext cx="33952" cy="2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07" y="21600"/>
                  </a:moveTo>
                  <a:lnTo>
                    <a:pt x="16475" y="13440"/>
                  </a:lnTo>
                  <a:lnTo>
                    <a:pt x="21600" y="11760"/>
                  </a:lnTo>
                  <a:lnTo>
                    <a:pt x="15376" y="0"/>
                  </a:lnTo>
                  <a:lnTo>
                    <a:pt x="12814" y="3360"/>
                  </a:lnTo>
                  <a:lnTo>
                    <a:pt x="0" y="0"/>
                  </a:lnTo>
                  <a:lnTo>
                    <a:pt x="0" y="6720"/>
                  </a:lnTo>
                  <a:lnTo>
                    <a:pt x="2563" y="14880"/>
                  </a:lnTo>
                  <a:lnTo>
                    <a:pt x="6407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2" name="Freeform 183"/>
            <p:cNvSpPr/>
            <p:nvPr/>
          </p:nvSpPr>
          <p:spPr>
            <a:xfrm>
              <a:off x="2738902" y="219249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00"/>
                  </a:moveTo>
                  <a:lnTo>
                    <a:pt x="21600" y="21600"/>
                  </a:lnTo>
                  <a:lnTo>
                    <a:pt x="0" y="7200"/>
                  </a:lnTo>
                  <a:lnTo>
                    <a:pt x="13341" y="0"/>
                  </a:lnTo>
                  <a:lnTo>
                    <a:pt x="21600" y="3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3" name="Freeform 184"/>
            <p:cNvSpPr/>
            <p:nvPr/>
          </p:nvSpPr>
          <p:spPr>
            <a:xfrm>
              <a:off x="1260329" y="149880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560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4" name="Freeform 185"/>
            <p:cNvSpPr/>
            <p:nvPr/>
          </p:nvSpPr>
          <p:spPr>
            <a:xfrm>
              <a:off x="1262819" y="150327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5" name="Freeform 186"/>
            <p:cNvSpPr/>
            <p:nvPr/>
          </p:nvSpPr>
          <p:spPr>
            <a:xfrm>
              <a:off x="1260329" y="149880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560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6" name="Freeform 187"/>
            <p:cNvSpPr/>
            <p:nvPr/>
          </p:nvSpPr>
          <p:spPr>
            <a:xfrm>
              <a:off x="1262819" y="150327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7" name="Freeform 188"/>
            <p:cNvSpPr/>
            <p:nvPr/>
          </p:nvSpPr>
          <p:spPr>
            <a:xfrm>
              <a:off x="1219895" y="1230119"/>
              <a:ext cx="1682458" cy="879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60" y="2900"/>
                  </a:moveTo>
                  <a:lnTo>
                    <a:pt x="12253" y="3041"/>
                  </a:lnTo>
                  <a:lnTo>
                    <a:pt x="11917" y="3041"/>
                  </a:lnTo>
                  <a:lnTo>
                    <a:pt x="11865" y="3140"/>
                  </a:lnTo>
                  <a:lnTo>
                    <a:pt x="11688" y="2900"/>
                  </a:lnTo>
                  <a:lnTo>
                    <a:pt x="11507" y="2752"/>
                  </a:lnTo>
                  <a:lnTo>
                    <a:pt x="11378" y="2752"/>
                  </a:lnTo>
                  <a:lnTo>
                    <a:pt x="11304" y="2900"/>
                  </a:lnTo>
                  <a:lnTo>
                    <a:pt x="11123" y="2851"/>
                  </a:lnTo>
                  <a:lnTo>
                    <a:pt x="10968" y="2801"/>
                  </a:lnTo>
                  <a:lnTo>
                    <a:pt x="10813" y="3041"/>
                  </a:lnTo>
                  <a:lnTo>
                    <a:pt x="10662" y="3140"/>
                  </a:lnTo>
                  <a:lnTo>
                    <a:pt x="10636" y="3288"/>
                  </a:lnTo>
                  <a:lnTo>
                    <a:pt x="10429" y="3288"/>
                  </a:lnTo>
                  <a:lnTo>
                    <a:pt x="10274" y="3486"/>
                  </a:lnTo>
                  <a:lnTo>
                    <a:pt x="10325" y="3338"/>
                  </a:lnTo>
                  <a:lnTo>
                    <a:pt x="10196" y="3387"/>
                  </a:lnTo>
                  <a:lnTo>
                    <a:pt x="10196" y="3338"/>
                  </a:lnTo>
                  <a:lnTo>
                    <a:pt x="10170" y="3338"/>
                  </a:lnTo>
                  <a:lnTo>
                    <a:pt x="10119" y="3239"/>
                  </a:lnTo>
                  <a:lnTo>
                    <a:pt x="9993" y="3239"/>
                  </a:lnTo>
                  <a:lnTo>
                    <a:pt x="9864" y="3091"/>
                  </a:lnTo>
                  <a:lnTo>
                    <a:pt x="9786" y="3140"/>
                  </a:lnTo>
                  <a:lnTo>
                    <a:pt x="9735" y="3091"/>
                  </a:lnTo>
                  <a:lnTo>
                    <a:pt x="9554" y="3041"/>
                  </a:lnTo>
                  <a:lnTo>
                    <a:pt x="9376" y="2851"/>
                  </a:lnTo>
                  <a:lnTo>
                    <a:pt x="9428" y="2752"/>
                  </a:lnTo>
                  <a:lnTo>
                    <a:pt x="9325" y="2307"/>
                  </a:lnTo>
                  <a:lnTo>
                    <a:pt x="9247" y="2307"/>
                  </a:lnTo>
                  <a:lnTo>
                    <a:pt x="9092" y="2752"/>
                  </a:lnTo>
                  <a:lnTo>
                    <a:pt x="9092" y="2604"/>
                  </a:lnTo>
                  <a:lnTo>
                    <a:pt x="9014" y="2357"/>
                  </a:lnTo>
                  <a:lnTo>
                    <a:pt x="8786" y="2900"/>
                  </a:lnTo>
                  <a:lnTo>
                    <a:pt x="8708" y="3239"/>
                  </a:lnTo>
                  <a:lnTo>
                    <a:pt x="8605" y="3338"/>
                  </a:lnTo>
                  <a:lnTo>
                    <a:pt x="8475" y="3486"/>
                  </a:lnTo>
                  <a:lnTo>
                    <a:pt x="8065" y="3486"/>
                  </a:lnTo>
                  <a:lnTo>
                    <a:pt x="7936" y="3338"/>
                  </a:lnTo>
                  <a:lnTo>
                    <a:pt x="7681" y="3091"/>
                  </a:lnTo>
                  <a:lnTo>
                    <a:pt x="7552" y="3041"/>
                  </a:lnTo>
                  <a:lnTo>
                    <a:pt x="7449" y="2752"/>
                  </a:lnTo>
                  <a:lnTo>
                    <a:pt x="7397" y="2456"/>
                  </a:lnTo>
                  <a:lnTo>
                    <a:pt x="7268" y="2357"/>
                  </a:lnTo>
                  <a:lnTo>
                    <a:pt x="7039" y="2653"/>
                  </a:lnTo>
                  <a:lnTo>
                    <a:pt x="6806" y="2357"/>
                  </a:lnTo>
                  <a:lnTo>
                    <a:pt x="6729" y="2357"/>
                  </a:lnTo>
                  <a:lnTo>
                    <a:pt x="6703" y="2209"/>
                  </a:lnTo>
                  <a:lnTo>
                    <a:pt x="6522" y="2110"/>
                  </a:lnTo>
                  <a:lnTo>
                    <a:pt x="6474" y="2061"/>
                  </a:lnTo>
                  <a:lnTo>
                    <a:pt x="6344" y="1764"/>
                  </a:lnTo>
                  <a:lnTo>
                    <a:pt x="6164" y="1623"/>
                  </a:lnTo>
                  <a:lnTo>
                    <a:pt x="5960" y="1672"/>
                  </a:lnTo>
                  <a:lnTo>
                    <a:pt x="5883" y="1475"/>
                  </a:lnTo>
                  <a:lnTo>
                    <a:pt x="5805" y="1475"/>
                  </a:lnTo>
                  <a:lnTo>
                    <a:pt x="5676" y="1672"/>
                  </a:lnTo>
                  <a:lnTo>
                    <a:pt x="5598" y="1722"/>
                  </a:lnTo>
                  <a:lnTo>
                    <a:pt x="5443" y="1722"/>
                  </a:lnTo>
                  <a:lnTo>
                    <a:pt x="5370" y="1425"/>
                  </a:lnTo>
                  <a:lnTo>
                    <a:pt x="5163" y="1475"/>
                  </a:lnTo>
                  <a:lnTo>
                    <a:pt x="5163" y="1376"/>
                  </a:lnTo>
                  <a:lnTo>
                    <a:pt x="5111" y="1129"/>
                  </a:lnTo>
                  <a:lnTo>
                    <a:pt x="5008" y="1030"/>
                  </a:lnTo>
                  <a:lnTo>
                    <a:pt x="5033" y="783"/>
                  </a:lnTo>
                  <a:lnTo>
                    <a:pt x="4982" y="494"/>
                  </a:lnTo>
                  <a:lnTo>
                    <a:pt x="4775" y="99"/>
                  </a:lnTo>
                  <a:lnTo>
                    <a:pt x="4675" y="99"/>
                  </a:lnTo>
                  <a:lnTo>
                    <a:pt x="4675" y="148"/>
                  </a:lnTo>
                  <a:lnTo>
                    <a:pt x="4520" y="445"/>
                  </a:lnTo>
                  <a:lnTo>
                    <a:pt x="4365" y="593"/>
                  </a:lnTo>
                  <a:lnTo>
                    <a:pt x="4391" y="445"/>
                  </a:lnTo>
                  <a:lnTo>
                    <a:pt x="4417" y="99"/>
                  </a:lnTo>
                  <a:lnTo>
                    <a:pt x="4288" y="0"/>
                  </a:lnTo>
                  <a:lnTo>
                    <a:pt x="4184" y="99"/>
                  </a:lnTo>
                  <a:lnTo>
                    <a:pt x="4110" y="296"/>
                  </a:lnTo>
                  <a:lnTo>
                    <a:pt x="4262" y="734"/>
                  </a:lnTo>
                  <a:lnTo>
                    <a:pt x="4158" y="981"/>
                  </a:lnTo>
                  <a:lnTo>
                    <a:pt x="3929" y="593"/>
                  </a:lnTo>
                  <a:lnTo>
                    <a:pt x="3903" y="593"/>
                  </a:lnTo>
                  <a:lnTo>
                    <a:pt x="3826" y="931"/>
                  </a:lnTo>
                  <a:lnTo>
                    <a:pt x="3800" y="1228"/>
                  </a:lnTo>
                  <a:lnTo>
                    <a:pt x="3774" y="981"/>
                  </a:lnTo>
                  <a:lnTo>
                    <a:pt x="3545" y="734"/>
                  </a:lnTo>
                  <a:lnTo>
                    <a:pt x="3416" y="445"/>
                  </a:lnTo>
                  <a:lnTo>
                    <a:pt x="3390" y="346"/>
                  </a:lnTo>
                  <a:lnTo>
                    <a:pt x="3313" y="494"/>
                  </a:lnTo>
                  <a:lnTo>
                    <a:pt x="3416" y="734"/>
                  </a:lnTo>
                  <a:lnTo>
                    <a:pt x="3157" y="1178"/>
                  </a:lnTo>
                  <a:lnTo>
                    <a:pt x="2851" y="931"/>
                  </a:lnTo>
                  <a:lnTo>
                    <a:pt x="2618" y="783"/>
                  </a:lnTo>
                  <a:lnTo>
                    <a:pt x="2670" y="494"/>
                  </a:lnTo>
                  <a:lnTo>
                    <a:pt x="2670" y="148"/>
                  </a:lnTo>
                  <a:lnTo>
                    <a:pt x="2618" y="99"/>
                  </a:lnTo>
                  <a:lnTo>
                    <a:pt x="2541" y="49"/>
                  </a:lnTo>
                  <a:lnTo>
                    <a:pt x="2489" y="445"/>
                  </a:lnTo>
                  <a:lnTo>
                    <a:pt x="2260" y="543"/>
                  </a:lnTo>
                  <a:lnTo>
                    <a:pt x="2131" y="99"/>
                  </a:lnTo>
                  <a:lnTo>
                    <a:pt x="2079" y="99"/>
                  </a:lnTo>
                  <a:lnTo>
                    <a:pt x="2053" y="148"/>
                  </a:lnTo>
                  <a:lnTo>
                    <a:pt x="2053" y="247"/>
                  </a:lnTo>
                  <a:lnTo>
                    <a:pt x="2131" y="692"/>
                  </a:lnTo>
                  <a:lnTo>
                    <a:pt x="2002" y="931"/>
                  </a:lnTo>
                  <a:lnTo>
                    <a:pt x="1976" y="931"/>
                  </a:lnTo>
                  <a:lnTo>
                    <a:pt x="1850" y="543"/>
                  </a:lnTo>
                  <a:lnTo>
                    <a:pt x="1462" y="692"/>
                  </a:lnTo>
                  <a:lnTo>
                    <a:pt x="1411" y="783"/>
                  </a:lnTo>
                  <a:lnTo>
                    <a:pt x="1281" y="931"/>
                  </a:lnTo>
                  <a:lnTo>
                    <a:pt x="1130" y="1129"/>
                  </a:lnTo>
                  <a:lnTo>
                    <a:pt x="1027" y="1425"/>
                  </a:lnTo>
                  <a:lnTo>
                    <a:pt x="1078" y="1425"/>
                  </a:lnTo>
                  <a:lnTo>
                    <a:pt x="1027" y="1722"/>
                  </a:lnTo>
                  <a:lnTo>
                    <a:pt x="1078" y="1764"/>
                  </a:lnTo>
                  <a:lnTo>
                    <a:pt x="1027" y="1912"/>
                  </a:lnTo>
                  <a:lnTo>
                    <a:pt x="897" y="2159"/>
                  </a:lnTo>
                  <a:lnTo>
                    <a:pt x="846" y="2653"/>
                  </a:lnTo>
                  <a:lnTo>
                    <a:pt x="768" y="2801"/>
                  </a:lnTo>
                  <a:lnTo>
                    <a:pt x="742" y="2900"/>
                  </a:lnTo>
                  <a:lnTo>
                    <a:pt x="665" y="3091"/>
                  </a:lnTo>
                  <a:lnTo>
                    <a:pt x="639" y="3140"/>
                  </a:lnTo>
                  <a:lnTo>
                    <a:pt x="539" y="3140"/>
                  </a:lnTo>
                  <a:lnTo>
                    <a:pt x="539" y="3288"/>
                  </a:lnTo>
                  <a:lnTo>
                    <a:pt x="565" y="3338"/>
                  </a:lnTo>
                  <a:lnTo>
                    <a:pt x="539" y="3535"/>
                  </a:lnTo>
                  <a:lnTo>
                    <a:pt x="487" y="3733"/>
                  </a:lnTo>
                  <a:lnTo>
                    <a:pt x="487" y="3782"/>
                  </a:lnTo>
                  <a:lnTo>
                    <a:pt x="565" y="3832"/>
                  </a:lnTo>
                  <a:lnTo>
                    <a:pt x="565" y="4029"/>
                  </a:lnTo>
                  <a:lnTo>
                    <a:pt x="716" y="3973"/>
                  </a:lnTo>
                  <a:lnTo>
                    <a:pt x="768" y="4072"/>
                  </a:lnTo>
                  <a:lnTo>
                    <a:pt x="872" y="4170"/>
                  </a:lnTo>
                  <a:lnTo>
                    <a:pt x="975" y="4862"/>
                  </a:lnTo>
                  <a:lnTo>
                    <a:pt x="1001" y="4911"/>
                  </a:lnTo>
                  <a:lnTo>
                    <a:pt x="923" y="5010"/>
                  </a:lnTo>
                  <a:lnTo>
                    <a:pt x="742" y="5208"/>
                  </a:lnTo>
                  <a:lnTo>
                    <a:pt x="716" y="5398"/>
                  </a:lnTo>
                  <a:lnTo>
                    <a:pt x="539" y="5645"/>
                  </a:lnTo>
                  <a:lnTo>
                    <a:pt x="539" y="5843"/>
                  </a:lnTo>
                  <a:lnTo>
                    <a:pt x="742" y="6090"/>
                  </a:lnTo>
                  <a:lnTo>
                    <a:pt x="768" y="6280"/>
                  </a:lnTo>
                  <a:lnTo>
                    <a:pt x="665" y="6774"/>
                  </a:lnTo>
                  <a:lnTo>
                    <a:pt x="742" y="6922"/>
                  </a:lnTo>
                  <a:lnTo>
                    <a:pt x="617" y="6972"/>
                  </a:lnTo>
                  <a:lnTo>
                    <a:pt x="617" y="7071"/>
                  </a:lnTo>
                  <a:lnTo>
                    <a:pt x="384" y="7071"/>
                  </a:lnTo>
                  <a:lnTo>
                    <a:pt x="358" y="6922"/>
                  </a:lnTo>
                  <a:lnTo>
                    <a:pt x="229" y="6527"/>
                  </a:lnTo>
                  <a:lnTo>
                    <a:pt x="255" y="7021"/>
                  </a:lnTo>
                  <a:lnTo>
                    <a:pt x="26" y="6972"/>
                  </a:lnTo>
                  <a:lnTo>
                    <a:pt x="48" y="7219"/>
                  </a:lnTo>
                  <a:lnTo>
                    <a:pt x="0" y="7515"/>
                  </a:lnTo>
                  <a:lnTo>
                    <a:pt x="26" y="8101"/>
                  </a:lnTo>
                  <a:lnTo>
                    <a:pt x="281" y="7953"/>
                  </a:lnTo>
                  <a:lnTo>
                    <a:pt x="358" y="8150"/>
                  </a:lnTo>
                  <a:lnTo>
                    <a:pt x="255" y="8348"/>
                  </a:lnTo>
                  <a:lnTo>
                    <a:pt x="513" y="8348"/>
                  </a:lnTo>
                  <a:lnTo>
                    <a:pt x="513" y="8150"/>
                  </a:lnTo>
                  <a:lnTo>
                    <a:pt x="617" y="8200"/>
                  </a:lnTo>
                  <a:lnTo>
                    <a:pt x="665" y="8348"/>
                  </a:lnTo>
                  <a:lnTo>
                    <a:pt x="923" y="8687"/>
                  </a:lnTo>
                  <a:lnTo>
                    <a:pt x="1027" y="8588"/>
                  </a:lnTo>
                  <a:lnTo>
                    <a:pt x="1104" y="8637"/>
                  </a:lnTo>
                  <a:lnTo>
                    <a:pt x="1156" y="8447"/>
                  </a:lnTo>
                  <a:lnTo>
                    <a:pt x="1208" y="8545"/>
                  </a:lnTo>
                  <a:lnTo>
                    <a:pt x="1233" y="8348"/>
                  </a:lnTo>
                  <a:lnTo>
                    <a:pt x="1333" y="8447"/>
                  </a:lnTo>
                  <a:lnTo>
                    <a:pt x="1333" y="8687"/>
                  </a:lnTo>
                  <a:lnTo>
                    <a:pt x="1462" y="8785"/>
                  </a:lnTo>
                  <a:lnTo>
                    <a:pt x="1514" y="8687"/>
                  </a:lnTo>
                  <a:lnTo>
                    <a:pt x="1566" y="8884"/>
                  </a:lnTo>
                  <a:lnTo>
                    <a:pt x="1773" y="8934"/>
                  </a:lnTo>
                  <a:lnTo>
                    <a:pt x="1773" y="9032"/>
                  </a:lnTo>
                  <a:lnTo>
                    <a:pt x="1747" y="9131"/>
                  </a:lnTo>
                  <a:lnTo>
                    <a:pt x="1850" y="9378"/>
                  </a:lnTo>
                  <a:lnTo>
                    <a:pt x="1773" y="9816"/>
                  </a:lnTo>
                  <a:lnTo>
                    <a:pt x="1773" y="10161"/>
                  </a:lnTo>
                  <a:lnTo>
                    <a:pt x="1643" y="10161"/>
                  </a:lnTo>
                  <a:lnTo>
                    <a:pt x="1643" y="10211"/>
                  </a:lnTo>
                  <a:lnTo>
                    <a:pt x="1514" y="10754"/>
                  </a:lnTo>
                  <a:lnTo>
                    <a:pt x="1411" y="11142"/>
                  </a:lnTo>
                  <a:lnTo>
                    <a:pt x="1462" y="11142"/>
                  </a:lnTo>
                  <a:lnTo>
                    <a:pt x="1643" y="10994"/>
                  </a:lnTo>
                  <a:lnTo>
                    <a:pt x="1695" y="11241"/>
                  </a:lnTo>
                  <a:lnTo>
                    <a:pt x="1824" y="10994"/>
                  </a:lnTo>
                  <a:lnTo>
                    <a:pt x="2131" y="10945"/>
                  </a:lnTo>
                  <a:lnTo>
                    <a:pt x="2183" y="10796"/>
                  </a:lnTo>
                  <a:lnTo>
                    <a:pt x="2312" y="10895"/>
                  </a:lnTo>
                  <a:lnTo>
                    <a:pt x="2312" y="10945"/>
                  </a:lnTo>
                  <a:lnTo>
                    <a:pt x="2463" y="10796"/>
                  </a:lnTo>
                  <a:lnTo>
                    <a:pt x="2567" y="11093"/>
                  </a:lnTo>
                  <a:lnTo>
                    <a:pt x="2773" y="11192"/>
                  </a:lnTo>
                  <a:lnTo>
                    <a:pt x="2903" y="11883"/>
                  </a:lnTo>
                  <a:lnTo>
                    <a:pt x="2954" y="11883"/>
                  </a:lnTo>
                  <a:lnTo>
                    <a:pt x="3183" y="11686"/>
                  </a:lnTo>
                  <a:lnTo>
                    <a:pt x="3287" y="11686"/>
                  </a:lnTo>
                  <a:lnTo>
                    <a:pt x="3313" y="11587"/>
                  </a:lnTo>
                  <a:lnTo>
                    <a:pt x="3390" y="11587"/>
                  </a:lnTo>
                  <a:lnTo>
                    <a:pt x="3390" y="11340"/>
                  </a:lnTo>
                  <a:lnTo>
                    <a:pt x="3748" y="10557"/>
                  </a:lnTo>
                  <a:lnTo>
                    <a:pt x="3774" y="10310"/>
                  </a:lnTo>
                  <a:lnTo>
                    <a:pt x="4236" y="10260"/>
                  </a:lnTo>
                  <a:lnTo>
                    <a:pt x="4365" y="10260"/>
                  </a:lnTo>
                  <a:lnTo>
                    <a:pt x="4675" y="10458"/>
                  </a:lnTo>
                  <a:lnTo>
                    <a:pt x="4675" y="10557"/>
                  </a:lnTo>
                  <a:lnTo>
                    <a:pt x="4775" y="10705"/>
                  </a:lnTo>
                  <a:lnTo>
                    <a:pt x="4878" y="10796"/>
                  </a:lnTo>
                  <a:lnTo>
                    <a:pt x="4775" y="11340"/>
                  </a:lnTo>
                  <a:lnTo>
                    <a:pt x="4956" y="11636"/>
                  </a:lnTo>
                  <a:lnTo>
                    <a:pt x="5163" y="11834"/>
                  </a:lnTo>
                  <a:lnTo>
                    <a:pt x="5344" y="12074"/>
                  </a:lnTo>
                  <a:lnTo>
                    <a:pt x="5469" y="12172"/>
                  </a:lnTo>
                  <a:lnTo>
                    <a:pt x="5728" y="12123"/>
                  </a:lnTo>
                  <a:lnTo>
                    <a:pt x="5857" y="12370"/>
                  </a:lnTo>
                  <a:lnTo>
                    <a:pt x="6034" y="12617"/>
                  </a:lnTo>
                  <a:lnTo>
                    <a:pt x="6060" y="12716"/>
                  </a:lnTo>
                  <a:lnTo>
                    <a:pt x="6086" y="12765"/>
                  </a:lnTo>
                  <a:lnTo>
                    <a:pt x="6189" y="12864"/>
                  </a:lnTo>
                  <a:lnTo>
                    <a:pt x="6293" y="13062"/>
                  </a:lnTo>
                  <a:lnTo>
                    <a:pt x="6422" y="13450"/>
                  </a:lnTo>
                  <a:lnTo>
                    <a:pt x="6677" y="13104"/>
                  </a:lnTo>
                  <a:lnTo>
                    <a:pt x="7013" y="13400"/>
                  </a:lnTo>
                  <a:lnTo>
                    <a:pt x="7168" y="13499"/>
                  </a:lnTo>
                  <a:lnTo>
                    <a:pt x="7319" y="13746"/>
                  </a:lnTo>
                  <a:lnTo>
                    <a:pt x="7397" y="13944"/>
                  </a:lnTo>
                  <a:lnTo>
                    <a:pt x="7526" y="14042"/>
                  </a:lnTo>
                  <a:lnTo>
                    <a:pt x="7733" y="14042"/>
                  </a:lnTo>
                  <a:lnTo>
                    <a:pt x="7884" y="14240"/>
                  </a:lnTo>
                  <a:lnTo>
                    <a:pt x="7859" y="14579"/>
                  </a:lnTo>
                  <a:lnTo>
                    <a:pt x="7936" y="14678"/>
                  </a:lnTo>
                  <a:lnTo>
                    <a:pt x="8040" y="14875"/>
                  </a:lnTo>
                  <a:lnTo>
                    <a:pt x="8040" y="15073"/>
                  </a:lnTo>
                  <a:lnTo>
                    <a:pt x="8065" y="15172"/>
                  </a:lnTo>
                  <a:lnTo>
                    <a:pt x="8398" y="15609"/>
                  </a:lnTo>
                  <a:lnTo>
                    <a:pt x="8398" y="15757"/>
                  </a:lnTo>
                  <a:lnTo>
                    <a:pt x="8656" y="15757"/>
                  </a:lnTo>
                  <a:lnTo>
                    <a:pt x="8656" y="15369"/>
                  </a:lnTo>
                  <a:lnTo>
                    <a:pt x="8786" y="15172"/>
                  </a:lnTo>
                  <a:lnTo>
                    <a:pt x="9195" y="15172"/>
                  </a:lnTo>
                  <a:lnTo>
                    <a:pt x="9480" y="15270"/>
                  </a:lnTo>
                  <a:lnTo>
                    <a:pt x="9605" y="15560"/>
                  </a:lnTo>
                  <a:lnTo>
                    <a:pt x="9838" y="15807"/>
                  </a:lnTo>
                  <a:lnTo>
                    <a:pt x="9967" y="15856"/>
                  </a:lnTo>
                  <a:lnTo>
                    <a:pt x="10071" y="16054"/>
                  </a:lnTo>
                  <a:lnTo>
                    <a:pt x="10222" y="16054"/>
                  </a:lnTo>
                  <a:lnTo>
                    <a:pt x="10351" y="16350"/>
                  </a:lnTo>
                  <a:lnTo>
                    <a:pt x="10351" y="16639"/>
                  </a:lnTo>
                  <a:lnTo>
                    <a:pt x="10455" y="16639"/>
                  </a:lnTo>
                  <a:lnTo>
                    <a:pt x="10765" y="15955"/>
                  </a:lnTo>
                  <a:lnTo>
                    <a:pt x="10968" y="15411"/>
                  </a:lnTo>
                  <a:lnTo>
                    <a:pt x="11046" y="15560"/>
                  </a:lnTo>
                  <a:lnTo>
                    <a:pt x="10968" y="15955"/>
                  </a:lnTo>
                  <a:lnTo>
                    <a:pt x="11149" y="16103"/>
                  </a:lnTo>
                  <a:lnTo>
                    <a:pt x="11252" y="16202"/>
                  </a:lnTo>
                  <a:lnTo>
                    <a:pt x="11507" y="16202"/>
                  </a:lnTo>
                  <a:lnTo>
                    <a:pt x="11533" y="16103"/>
                  </a:lnTo>
                  <a:lnTo>
                    <a:pt x="11740" y="15856"/>
                  </a:lnTo>
                  <a:lnTo>
                    <a:pt x="12124" y="16004"/>
                  </a:lnTo>
                  <a:lnTo>
                    <a:pt x="12150" y="16054"/>
                  </a:lnTo>
                  <a:lnTo>
                    <a:pt x="12460" y="16054"/>
                  </a:lnTo>
                  <a:lnTo>
                    <a:pt x="12534" y="16004"/>
                  </a:lnTo>
                  <a:lnTo>
                    <a:pt x="12534" y="15856"/>
                  </a:lnTo>
                  <a:lnTo>
                    <a:pt x="12253" y="15560"/>
                  </a:lnTo>
                  <a:lnTo>
                    <a:pt x="12150" y="15270"/>
                  </a:lnTo>
                  <a:lnTo>
                    <a:pt x="12611" y="15122"/>
                  </a:lnTo>
                  <a:lnTo>
                    <a:pt x="12663" y="15122"/>
                  </a:lnTo>
                  <a:lnTo>
                    <a:pt x="12741" y="14925"/>
                  </a:lnTo>
                  <a:lnTo>
                    <a:pt x="12896" y="14727"/>
                  </a:lnTo>
                  <a:lnTo>
                    <a:pt x="12973" y="14480"/>
                  </a:lnTo>
                  <a:lnTo>
                    <a:pt x="13176" y="14431"/>
                  </a:lnTo>
                  <a:lnTo>
                    <a:pt x="13306" y="14431"/>
                  </a:lnTo>
                  <a:lnTo>
                    <a:pt x="13306" y="14332"/>
                  </a:lnTo>
                  <a:lnTo>
                    <a:pt x="13538" y="13944"/>
                  </a:lnTo>
                  <a:lnTo>
                    <a:pt x="13716" y="14332"/>
                  </a:lnTo>
                  <a:lnTo>
                    <a:pt x="13690" y="14579"/>
                  </a:lnTo>
                  <a:lnTo>
                    <a:pt x="13741" y="14628"/>
                  </a:lnTo>
                  <a:lnTo>
                    <a:pt x="13922" y="14826"/>
                  </a:lnTo>
                  <a:lnTo>
                    <a:pt x="14103" y="15172"/>
                  </a:lnTo>
                  <a:lnTo>
                    <a:pt x="14155" y="15122"/>
                  </a:lnTo>
                  <a:lnTo>
                    <a:pt x="14284" y="15172"/>
                  </a:lnTo>
                  <a:lnTo>
                    <a:pt x="14332" y="15023"/>
                  </a:lnTo>
                  <a:lnTo>
                    <a:pt x="14643" y="15122"/>
                  </a:lnTo>
                  <a:lnTo>
                    <a:pt x="14668" y="15172"/>
                  </a:lnTo>
                  <a:lnTo>
                    <a:pt x="14694" y="15369"/>
                  </a:lnTo>
                  <a:lnTo>
                    <a:pt x="14591" y="15560"/>
                  </a:lnTo>
                  <a:lnTo>
                    <a:pt x="14513" y="15807"/>
                  </a:lnTo>
                  <a:lnTo>
                    <a:pt x="14513" y="15856"/>
                  </a:lnTo>
                  <a:lnTo>
                    <a:pt x="14694" y="15757"/>
                  </a:lnTo>
                  <a:lnTo>
                    <a:pt x="14875" y="16004"/>
                  </a:lnTo>
                  <a:lnTo>
                    <a:pt x="14949" y="15955"/>
                  </a:lnTo>
                  <a:lnTo>
                    <a:pt x="15130" y="15658"/>
                  </a:lnTo>
                  <a:lnTo>
                    <a:pt x="15488" y="15658"/>
                  </a:lnTo>
                  <a:lnTo>
                    <a:pt x="15514" y="15757"/>
                  </a:lnTo>
                  <a:lnTo>
                    <a:pt x="15514" y="15807"/>
                  </a:lnTo>
                  <a:lnTo>
                    <a:pt x="15388" y="16301"/>
                  </a:lnTo>
                  <a:lnTo>
                    <a:pt x="15182" y="16886"/>
                  </a:lnTo>
                  <a:lnTo>
                    <a:pt x="15078" y="17232"/>
                  </a:lnTo>
                  <a:lnTo>
                    <a:pt x="14923" y="17281"/>
                  </a:lnTo>
                  <a:lnTo>
                    <a:pt x="14949" y="17578"/>
                  </a:lnTo>
                  <a:lnTo>
                    <a:pt x="14897" y="17578"/>
                  </a:lnTo>
                  <a:lnTo>
                    <a:pt x="14875" y="17670"/>
                  </a:lnTo>
                  <a:lnTo>
                    <a:pt x="14949" y="17966"/>
                  </a:lnTo>
                  <a:lnTo>
                    <a:pt x="15156" y="18312"/>
                  </a:lnTo>
                  <a:lnTo>
                    <a:pt x="15078" y="18559"/>
                  </a:lnTo>
                  <a:lnTo>
                    <a:pt x="15285" y="18799"/>
                  </a:lnTo>
                  <a:lnTo>
                    <a:pt x="15285" y="19490"/>
                  </a:lnTo>
                  <a:lnTo>
                    <a:pt x="15592" y="19885"/>
                  </a:lnTo>
                  <a:lnTo>
                    <a:pt x="15747" y="19977"/>
                  </a:lnTo>
                  <a:lnTo>
                    <a:pt x="15876" y="20224"/>
                  </a:lnTo>
                  <a:lnTo>
                    <a:pt x="16079" y="20520"/>
                  </a:lnTo>
                  <a:lnTo>
                    <a:pt x="16105" y="20520"/>
                  </a:lnTo>
                  <a:lnTo>
                    <a:pt x="16260" y="20471"/>
                  </a:lnTo>
                  <a:lnTo>
                    <a:pt x="16441" y="20520"/>
                  </a:lnTo>
                  <a:lnTo>
                    <a:pt x="16519" y="20520"/>
                  </a:lnTo>
                  <a:lnTo>
                    <a:pt x="16519" y="20718"/>
                  </a:lnTo>
                  <a:lnTo>
                    <a:pt x="16722" y="20916"/>
                  </a:lnTo>
                  <a:lnTo>
                    <a:pt x="16954" y="21304"/>
                  </a:lnTo>
                  <a:lnTo>
                    <a:pt x="17109" y="21304"/>
                  </a:lnTo>
                  <a:lnTo>
                    <a:pt x="17287" y="21353"/>
                  </a:lnTo>
                  <a:lnTo>
                    <a:pt x="17416" y="21501"/>
                  </a:lnTo>
                  <a:lnTo>
                    <a:pt x="17468" y="21600"/>
                  </a:lnTo>
                  <a:lnTo>
                    <a:pt x="17674" y="21402"/>
                  </a:lnTo>
                  <a:lnTo>
                    <a:pt x="17597" y="21205"/>
                  </a:lnTo>
                  <a:lnTo>
                    <a:pt x="17623" y="20866"/>
                  </a:lnTo>
                  <a:lnTo>
                    <a:pt x="17726" y="20718"/>
                  </a:lnTo>
                  <a:lnTo>
                    <a:pt x="17726" y="20471"/>
                  </a:lnTo>
                  <a:lnTo>
                    <a:pt x="17929" y="20175"/>
                  </a:lnTo>
                  <a:lnTo>
                    <a:pt x="17855" y="19928"/>
                  </a:lnTo>
                  <a:lnTo>
                    <a:pt x="17903" y="19737"/>
                  </a:lnTo>
                  <a:lnTo>
                    <a:pt x="17981" y="19490"/>
                  </a:lnTo>
                  <a:lnTo>
                    <a:pt x="18058" y="19194"/>
                  </a:lnTo>
                  <a:lnTo>
                    <a:pt x="17981" y="19046"/>
                  </a:lnTo>
                  <a:lnTo>
                    <a:pt x="18033" y="18756"/>
                  </a:lnTo>
                  <a:lnTo>
                    <a:pt x="18058" y="18756"/>
                  </a:lnTo>
                  <a:lnTo>
                    <a:pt x="18214" y="18848"/>
                  </a:lnTo>
                  <a:lnTo>
                    <a:pt x="18265" y="18897"/>
                  </a:lnTo>
                  <a:lnTo>
                    <a:pt x="18395" y="18996"/>
                  </a:lnTo>
                  <a:lnTo>
                    <a:pt x="18395" y="18848"/>
                  </a:lnTo>
                  <a:lnTo>
                    <a:pt x="18443" y="18848"/>
                  </a:lnTo>
                  <a:lnTo>
                    <a:pt x="18572" y="18897"/>
                  </a:lnTo>
                  <a:lnTo>
                    <a:pt x="18572" y="18799"/>
                  </a:lnTo>
                  <a:lnTo>
                    <a:pt x="18675" y="18650"/>
                  </a:lnTo>
                  <a:lnTo>
                    <a:pt x="18804" y="18650"/>
                  </a:lnTo>
                  <a:lnTo>
                    <a:pt x="18934" y="18410"/>
                  </a:lnTo>
                  <a:lnTo>
                    <a:pt x="19011" y="18163"/>
                  </a:lnTo>
                  <a:lnTo>
                    <a:pt x="19137" y="18312"/>
                  </a:lnTo>
                  <a:lnTo>
                    <a:pt x="19163" y="18361"/>
                  </a:lnTo>
                  <a:lnTo>
                    <a:pt x="19292" y="18163"/>
                  </a:lnTo>
                  <a:lnTo>
                    <a:pt x="19473" y="18163"/>
                  </a:lnTo>
                  <a:lnTo>
                    <a:pt x="19499" y="18312"/>
                  </a:lnTo>
                  <a:lnTo>
                    <a:pt x="19550" y="18312"/>
                  </a:lnTo>
                  <a:lnTo>
                    <a:pt x="19602" y="18163"/>
                  </a:lnTo>
                  <a:lnTo>
                    <a:pt x="19676" y="18262"/>
                  </a:lnTo>
                  <a:lnTo>
                    <a:pt x="19779" y="18065"/>
                  </a:lnTo>
                  <a:lnTo>
                    <a:pt x="20141" y="17719"/>
                  </a:lnTo>
                  <a:lnTo>
                    <a:pt x="20141" y="17966"/>
                  </a:lnTo>
                  <a:lnTo>
                    <a:pt x="20115" y="18262"/>
                  </a:lnTo>
                  <a:lnTo>
                    <a:pt x="20189" y="18509"/>
                  </a:lnTo>
                  <a:lnTo>
                    <a:pt x="20090" y="18799"/>
                  </a:lnTo>
                  <a:lnTo>
                    <a:pt x="20012" y="18848"/>
                  </a:lnTo>
                  <a:lnTo>
                    <a:pt x="20241" y="19194"/>
                  </a:lnTo>
                  <a:lnTo>
                    <a:pt x="20267" y="19194"/>
                  </a:lnTo>
                  <a:lnTo>
                    <a:pt x="20267" y="19441"/>
                  </a:lnTo>
                  <a:lnTo>
                    <a:pt x="20241" y="19490"/>
                  </a:lnTo>
                  <a:lnTo>
                    <a:pt x="20267" y="19589"/>
                  </a:lnTo>
                  <a:lnTo>
                    <a:pt x="20319" y="19688"/>
                  </a:lnTo>
                  <a:lnTo>
                    <a:pt x="20370" y="19688"/>
                  </a:lnTo>
                  <a:lnTo>
                    <a:pt x="20448" y="19589"/>
                  </a:lnTo>
                  <a:lnTo>
                    <a:pt x="20500" y="19342"/>
                  </a:lnTo>
                  <a:lnTo>
                    <a:pt x="20599" y="19293"/>
                  </a:lnTo>
                  <a:lnTo>
                    <a:pt x="20599" y="19688"/>
                  </a:lnTo>
                  <a:lnTo>
                    <a:pt x="20703" y="19688"/>
                  </a:lnTo>
                  <a:lnTo>
                    <a:pt x="20703" y="19977"/>
                  </a:lnTo>
                  <a:lnTo>
                    <a:pt x="20802" y="19977"/>
                  </a:lnTo>
                  <a:lnTo>
                    <a:pt x="20754" y="20224"/>
                  </a:lnTo>
                  <a:lnTo>
                    <a:pt x="20802" y="20273"/>
                  </a:lnTo>
                  <a:lnTo>
                    <a:pt x="21190" y="20273"/>
                  </a:lnTo>
                  <a:lnTo>
                    <a:pt x="21190" y="19885"/>
                  </a:lnTo>
                  <a:lnTo>
                    <a:pt x="21293" y="19885"/>
                  </a:lnTo>
                  <a:lnTo>
                    <a:pt x="21419" y="19737"/>
                  </a:lnTo>
                  <a:lnTo>
                    <a:pt x="21471" y="19589"/>
                  </a:lnTo>
                  <a:lnTo>
                    <a:pt x="21522" y="19539"/>
                  </a:lnTo>
                  <a:lnTo>
                    <a:pt x="21419" y="19441"/>
                  </a:lnTo>
                  <a:lnTo>
                    <a:pt x="21522" y="19243"/>
                  </a:lnTo>
                  <a:lnTo>
                    <a:pt x="21471" y="18897"/>
                  </a:lnTo>
                  <a:lnTo>
                    <a:pt x="21471" y="18650"/>
                  </a:lnTo>
                  <a:lnTo>
                    <a:pt x="21548" y="18509"/>
                  </a:lnTo>
                  <a:lnTo>
                    <a:pt x="21574" y="18312"/>
                  </a:lnTo>
                  <a:lnTo>
                    <a:pt x="21600" y="18065"/>
                  </a:lnTo>
                  <a:lnTo>
                    <a:pt x="21574" y="18065"/>
                  </a:lnTo>
                  <a:lnTo>
                    <a:pt x="21419" y="17966"/>
                  </a:lnTo>
                  <a:lnTo>
                    <a:pt x="21216" y="17818"/>
                  </a:lnTo>
                  <a:lnTo>
                    <a:pt x="20854" y="17183"/>
                  </a:lnTo>
                  <a:lnTo>
                    <a:pt x="20522" y="16350"/>
                  </a:lnTo>
                  <a:lnTo>
                    <a:pt x="20448" y="16442"/>
                  </a:lnTo>
                  <a:lnTo>
                    <a:pt x="20090" y="15807"/>
                  </a:lnTo>
                  <a:lnTo>
                    <a:pt x="19754" y="15073"/>
                  </a:lnTo>
                  <a:lnTo>
                    <a:pt x="19728" y="15023"/>
                  </a:lnTo>
                  <a:lnTo>
                    <a:pt x="19728" y="14925"/>
                  </a:lnTo>
                  <a:lnTo>
                    <a:pt x="19650" y="14875"/>
                  </a:lnTo>
                  <a:lnTo>
                    <a:pt x="19369" y="14134"/>
                  </a:lnTo>
                  <a:lnTo>
                    <a:pt x="19163" y="12963"/>
                  </a:lnTo>
                  <a:lnTo>
                    <a:pt x="19011" y="12031"/>
                  </a:lnTo>
                  <a:lnTo>
                    <a:pt x="18985" y="11340"/>
                  </a:lnTo>
                  <a:lnTo>
                    <a:pt x="18882" y="10796"/>
                  </a:lnTo>
                  <a:lnTo>
                    <a:pt x="18753" y="9964"/>
                  </a:lnTo>
                  <a:lnTo>
                    <a:pt x="18779" y="8150"/>
                  </a:lnTo>
                  <a:lnTo>
                    <a:pt x="18701" y="7854"/>
                  </a:lnTo>
                  <a:lnTo>
                    <a:pt x="18675" y="7953"/>
                  </a:lnTo>
                  <a:lnTo>
                    <a:pt x="18649" y="7903"/>
                  </a:lnTo>
                  <a:lnTo>
                    <a:pt x="18520" y="7071"/>
                  </a:lnTo>
                  <a:lnTo>
                    <a:pt x="18546" y="5843"/>
                  </a:lnTo>
                  <a:lnTo>
                    <a:pt x="18753" y="4911"/>
                  </a:lnTo>
                  <a:lnTo>
                    <a:pt x="18753" y="4862"/>
                  </a:lnTo>
                  <a:lnTo>
                    <a:pt x="18572" y="4961"/>
                  </a:lnTo>
                  <a:lnTo>
                    <a:pt x="18753" y="4714"/>
                  </a:lnTo>
                  <a:lnTo>
                    <a:pt x="18753" y="4516"/>
                  </a:lnTo>
                  <a:lnTo>
                    <a:pt x="18882" y="4417"/>
                  </a:lnTo>
                  <a:lnTo>
                    <a:pt x="19059" y="4516"/>
                  </a:lnTo>
                  <a:lnTo>
                    <a:pt x="19137" y="4911"/>
                  </a:lnTo>
                  <a:lnTo>
                    <a:pt x="19240" y="5158"/>
                  </a:lnTo>
                  <a:lnTo>
                    <a:pt x="19163" y="5158"/>
                  </a:lnTo>
                  <a:lnTo>
                    <a:pt x="19421" y="5349"/>
                  </a:lnTo>
                  <a:lnTo>
                    <a:pt x="19137" y="4862"/>
                  </a:lnTo>
                  <a:lnTo>
                    <a:pt x="19111" y="4417"/>
                  </a:lnTo>
                  <a:lnTo>
                    <a:pt x="18830" y="4319"/>
                  </a:lnTo>
                  <a:lnTo>
                    <a:pt x="18753" y="4072"/>
                  </a:lnTo>
                  <a:lnTo>
                    <a:pt x="18779" y="3782"/>
                  </a:lnTo>
                  <a:lnTo>
                    <a:pt x="18753" y="3535"/>
                  </a:lnTo>
                  <a:lnTo>
                    <a:pt x="18804" y="3239"/>
                  </a:lnTo>
                  <a:lnTo>
                    <a:pt x="18701" y="2999"/>
                  </a:lnTo>
                  <a:lnTo>
                    <a:pt x="18623" y="3091"/>
                  </a:lnTo>
                  <a:lnTo>
                    <a:pt x="18623" y="2999"/>
                  </a:lnTo>
                  <a:lnTo>
                    <a:pt x="18572" y="3041"/>
                  </a:lnTo>
                  <a:lnTo>
                    <a:pt x="18520" y="3091"/>
                  </a:lnTo>
                  <a:lnTo>
                    <a:pt x="18417" y="3288"/>
                  </a:lnTo>
                  <a:lnTo>
                    <a:pt x="18188" y="3288"/>
                  </a:lnTo>
                  <a:lnTo>
                    <a:pt x="18058" y="3041"/>
                  </a:lnTo>
                  <a:lnTo>
                    <a:pt x="17903" y="3239"/>
                  </a:lnTo>
                  <a:lnTo>
                    <a:pt x="17726" y="2999"/>
                  </a:lnTo>
                  <a:lnTo>
                    <a:pt x="17726" y="2801"/>
                  </a:lnTo>
                  <a:lnTo>
                    <a:pt x="17623" y="2752"/>
                  </a:lnTo>
                  <a:lnTo>
                    <a:pt x="17623" y="2554"/>
                  </a:lnTo>
                  <a:lnTo>
                    <a:pt x="17545" y="2604"/>
                  </a:lnTo>
                  <a:lnTo>
                    <a:pt x="17493" y="2554"/>
                  </a:lnTo>
                  <a:lnTo>
                    <a:pt x="17416" y="2604"/>
                  </a:lnTo>
                  <a:lnTo>
                    <a:pt x="17338" y="2456"/>
                  </a:lnTo>
                  <a:lnTo>
                    <a:pt x="17109" y="2456"/>
                  </a:lnTo>
                  <a:lnTo>
                    <a:pt x="16954" y="2357"/>
                  </a:lnTo>
                  <a:lnTo>
                    <a:pt x="16825" y="2307"/>
                  </a:lnTo>
                  <a:lnTo>
                    <a:pt x="16592" y="2456"/>
                  </a:lnTo>
                  <a:lnTo>
                    <a:pt x="16105" y="2554"/>
                  </a:lnTo>
                  <a:lnTo>
                    <a:pt x="16031" y="2554"/>
                  </a:lnTo>
                  <a:lnTo>
                    <a:pt x="15798" y="2456"/>
                  </a:lnTo>
                  <a:lnTo>
                    <a:pt x="15643" y="2752"/>
                  </a:lnTo>
                  <a:lnTo>
                    <a:pt x="15488" y="2801"/>
                  </a:lnTo>
                  <a:lnTo>
                    <a:pt x="15436" y="2900"/>
                  </a:lnTo>
                  <a:lnTo>
                    <a:pt x="15436" y="3140"/>
                  </a:lnTo>
                  <a:lnTo>
                    <a:pt x="15363" y="3239"/>
                  </a:lnTo>
                  <a:lnTo>
                    <a:pt x="14923" y="3535"/>
                  </a:lnTo>
                  <a:lnTo>
                    <a:pt x="14772" y="3782"/>
                  </a:lnTo>
                  <a:lnTo>
                    <a:pt x="14539" y="3782"/>
                  </a:lnTo>
                  <a:lnTo>
                    <a:pt x="14513" y="3486"/>
                  </a:lnTo>
                  <a:lnTo>
                    <a:pt x="14284" y="3239"/>
                  </a:lnTo>
                  <a:lnTo>
                    <a:pt x="14155" y="3091"/>
                  </a:lnTo>
                  <a:lnTo>
                    <a:pt x="13741" y="3091"/>
                  </a:lnTo>
                  <a:lnTo>
                    <a:pt x="13538" y="3239"/>
                  </a:lnTo>
                  <a:lnTo>
                    <a:pt x="13538" y="2900"/>
                  </a:lnTo>
                  <a:lnTo>
                    <a:pt x="13357" y="2851"/>
                  </a:lnTo>
                  <a:lnTo>
                    <a:pt x="13228" y="2801"/>
                  </a:lnTo>
                  <a:lnTo>
                    <a:pt x="13128" y="2900"/>
                  </a:lnTo>
                  <a:lnTo>
                    <a:pt x="12947" y="2752"/>
                  </a:lnTo>
                  <a:lnTo>
                    <a:pt x="12844" y="2801"/>
                  </a:lnTo>
                  <a:lnTo>
                    <a:pt x="12818" y="2752"/>
                  </a:lnTo>
                  <a:lnTo>
                    <a:pt x="12818" y="2801"/>
                  </a:lnTo>
                  <a:lnTo>
                    <a:pt x="12663" y="2801"/>
                  </a:lnTo>
                  <a:lnTo>
                    <a:pt x="12611" y="3041"/>
                  </a:lnTo>
                  <a:lnTo>
                    <a:pt x="12460" y="29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8" name="Freeform 189"/>
            <p:cNvSpPr/>
            <p:nvPr/>
          </p:nvSpPr>
          <p:spPr>
            <a:xfrm>
              <a:off x="412126" y="1521796"/>
              <a:ext cx="1218342" cy="561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64" y="13608"/>
                  </a:moveTo>
                  <a:lnTo>
                    <a:pt x="4364" y="13453"/>
                  </a:lnTo>
                  <a:lnTo>
                    <a:pt x="4185" y="13221"/>
                  </a:lnTo>
                  <a:lnTo>
                    <a:pt x="4185" y="13144"/>
                  </a:lnTo>
                  <a:lnTo>
                    <a:pt x="4078" y="13066"/>
                  </a:lnTo>
                  <a:lnTo>
                    <a:pt x="4221" y="12690"/>
                  </a:lnTo>
                  <a:lnTo>
                    <a:pt x="4471" y="12536"/>
                  </a:lnTo>
                  <a:lnTo>
                    <a:pt x="4649" y="12845"/>
                  </a:lnTo>
                  <a:lnTo>
                    <a:pt x="4858" y="12690"/>
                  </a:lnTo>
                  <a:lnTo>
                    <a:pt x="4965" y="12303"/>
                  </a:lnTo>
                  <a:lnTo>
                    <a:pt x="5037" y="12149"/>
                  </a:lnTo>
                  <a:lnTo>
                    <a:pt x="5037" y="11684"/>
                  </a:lnTo>
                  <a:lnTo>
                    <a:pt x="5001" y="11375"/>
                  </a:lnTo>
                  <a:lnTo>
                    <a:pt x="4858" y="11220"/>
                  </a:lnTo>
                  <a:lnTo>
                    <a:pt x="4823" y="10911"/>
                  </a:lnTo>
                  <a:lnTo>
                    <a:pt x="4823" y="10767"/>
                  </a:lnTo>
                  <a:lnTo>
                    <a:pt x="4894" y="10612"/>
                  </a:lnTo>
                  <a:lnTo>
                    <a:pt x="4751" y="10225"/>
                  </a:lnTo>
                  <a:lnTo>
                    <a:pt x="5001" y="9606"/>
                  </a:lnTo>
                  <a:lnTo>
                    <a:pt x="4751" y="9297"/>
                  </a:lnTo>
                  <a:lnTo>
                    <a:pt x="4751" y="8921"/>
                  </a:lnTo>
                  <a:lnTo>
                    <a:pt x="4965" y="8766"/>
                  </a:lnTo>
                  <a:lnTo>
                    <a:pt x="5144" y="9076"/>
                  </a:lnTo>
                  <a:lnTo>
                    <a:pt x="5144" y="8456"/>
                  </a:lnTo>
                  <a:lnTo>
                    <a:pt x="5215" y="8224"/>
                  </a:lnTo>
                  <a:lnTo>
                    <a:pt x="5394" y="8224"/>
                  </a:lnTo>
                  <a:lnTo>
                    <a:pt x="5496" y="7683"/>
                  </a:lnTo>
                  <a:lnTo>
                    <a:pt x="5460" y="7384"/>
                  </a:lnTo>
                  <a:lnTo>
                    <a:pt x="5496" y="7307"/>
                  </a:lnTo>
                  <a:lnTo>
                    <a:pt x="5496" y="6997"/>
                  </a:lnTo>
                  <a:lnTo>
                    <a:pt x="5531" y="6997"/>
                  </a:lnTo>
                  <a:lnTo>
                    <a:pt x="5674" y="6765"/>
                  </a:lnTo>
                  <a:lnTo>
                    <a:pt x="5817" y="6688"/>
                  </a:lnTo>
                  <a:lnTo>
                    <a:pt x="5995" y="6378"/>
                  </a:lnTo>
                  <a:lnTo>
                    <a:pt x="6067" y="5991"/>
                  </a:lnTo>
                  <a:lnTo>
                    <a:pt x="5995" y="5461"/>
                  </a:lnTo>
                  <a:lnTo>
                    <a:pt x="5995" y="5306"/>
                  </a:lnTo>
                  <a:lnTo>
                    <a:pt x="5888" y="5074"/>
                  </a:lnTo>
                  <a:lnTo>
                    <a:pt x="5924" y="4764"/>
                  </a:lnTo>
                  <a:lnTo>
                    <a:pt x="6138" y="4532"/>
                  </a:lnTo>
                  <a:lnTo>
                    <a:pt x="6174" y="4377"/>
                  </a:lnTo>
                  <a:lnTo>
                    <a:pt x="6067" y="4377"/>
                  </a:lnTo>
                  <a:lnTo>
                    <a:pt x="6209" y="3769"/>
                  </a:lnTo>
                  <a:lnTo>
                    <a:pt x="6383" y="3460"/>
                  </a:lnTo>
                  <a:lnTo>
                    <a:pt x="6418" y="3769"/>
                  </a:lnTo>
                  <a:lnTo>
                    <a:pt x="6561" y="4068"/>
                  </a:lnTo>
                  <a:lnTo>
                    <a:pt x="6847" y="4223"/>
                  </a:lnTo>
                  <a:lnTo>
                    <a:pt x="6882" y="4223"/>
                  </a:lnTo>
                  <a:lnTo>
                    <a:pt x="6918" y="4455"/>
                  </a:lnTo>
                  <a:lnTo>
                    <a:pt x="7061" y="4532"/>
                  </a:lnTo>
                  <a:lnTo>
                    <a:pt x="7198" y="4764"/>
                  </a:lnTo>
                  <a:lnTo>
                    <a:pt x="7305" y="4919"/>
                  </a:lnTo>
                  <a:lnTo>
                    <a:pt x="7341" y="4919"/>
                  </a:lnTo>
                  <a:lnTo>
                    <a:pt x="7377" y="4842"/>
                  </a:lnTo>
                  <a:lnTo>
                    <a:pt x="7519" y="4764"/>
                  </a:lnTo>
                  <a:lnTo>
                    <a:pt x="7591" y="4455"/>
                  </a:lnTo>
                  <a:lnTo>
                    <a:pt x="7662" y="4002"/>
                  </a:lnTo>
                  <a:lnTo>
                    <a:pt x="7805" y="4002"/>
                  </a:lnTo>
                  <a:lnTo>
                    <a:pt x="7871" y="4145"/>
                  </a:lnTo>
                  <a:lnTo>
                    <a:pt x="7978" y="4145"/>
                  </a:lnTo>
                  <a:lnTo>
                    <a:pt x="8014" y="4223"/>
                  </a:lnTo>
                  <a:lnTo>
                    <a:pt x="8192" y="3692"/>
                  </a:lnTo>
                  <a:lnTo>
                    <a:pt x="8264" y="4002"/>
                  </a:lnTo>
                  <a:lnTo>
                    <a:pt x="8830" y="4002"/>
                  </a:lnTo>
                  <a:lnTo>
                    <a:pt x="8972" y="4068"/>
                  </a:lnTo>
                  <a:lnTo>
                    <a:pt x="9079" y="4068"/>
                  </a:lnTo>
                  <a:lnTo>
                    <a:pt x="9044" y="3692"/>
                  </a:lnTo>
                  <a:lnTo>
                    <a:pt x="9186" y="3460"/>
                  </a:lnTo>
                  <a:lnTo>
                    <a:pt x="9329" y="3305"/>
                  </a:lnTo>
                  <a:lnTo>
                    <a:pt x="9365" y="2996"/>
                  </a:lnTo>
                  <a:lnTo>
                    <a:pt x="9258" y="2686"/>
                  </a:lnTo>
                  <a:lnTo>
                    <a:pt x="9365" y="2531"/>
                  </a:lnTo>
                  <a:lnTo>
                    <a:pt x="9365" y="2377"/>
                  </a:lnTo>
                  <a:lnTo>
                    <a:pt x="9436" y="2222"/>
                  </a:lnTo>
                  <a:lnTo>
                    <a:pt x="9508" y="2156"/>
                  </a:lnTo>
                  <a:lnTo>
                    <a:pt x="9508" y="2222"/>
                  </a:lnTo>
                  <a:lnTo>
                    <a:pt x="9824" y="2222"/>
                  </a:lnTo>
                  <a:lnTo>
                    <a:pt x="10038" y="2299"/>
                  </a:lnTo>
                  <a:lnTo>
                    <a:pt x="10038" y="2222"/>
                  </a:lnTo>
                  <a:lnTo>
                    <a:pt x="10354" y="2377"/>
                  </a:lnTo>
                  <a:lnTo>
                    <a:pt x="10390" y="2531"/>
                  </a:lnTo>
                  <a:lnTo>
                    <a:pt x="10425" y="2996"/>
                  </a:lnTo>
                  <a:lnTo>
                    <a:pt x="10532" y="3150"/>
                  </a:lnTo>
                  <a:lnTo>
                    <a:pt x="10532" y="3615"/>
                  </a:lnTo>
                  <a:lnTo>
                    <a:pt x="10675" y="3615"/>
                  </a:lnTo>
                  <a:lnTo>
                    <a:pt x="10711" y="4223"/>
                  </a:lnTo>
                  <a:lnTo>
                    <a:pt x="10746" y="4377"/>
                  </a:lnTo>
                  <a:lnTo>
                    <a:pt x="10889" y="4223"/>
                  </a:lnTo>
                  <a:lnTo>
                    <a:pt x="10925" y="4068"/>
                  </a:lnTo>
                  <a:lnTo>
                    <a:pt x="10925" y="3460"/>
                  </a:lnTo>
                  <a:lnTo>
                    <a:pt x="11175" y="3150"/>
                  </a:lnTo>
                  <a:lnTo>
                    <a:pt x="11175" y="2686"/>
                  </a:lnTo>
                  <a:lnTo>
                    <a:pt x="11491" y="2686"/>
                  </a:lnTo>
                  <a:lnTo>
                    <a:pt x="11705" y="2996"/>
                  </a:lnTo>
                  <a:lnTo>
                    <a:pt x="11883" y="2764"/>
                  </a:lnTo>
                  <a:lnTo>
                    <a:pt x="11985" y="2609"/>
                  </a:lnTo>
                  <a:lnTo>
                    <a:pt x="11919" y="2377"/>
                  </a:lnTo>
                  <a:lnTo>
                    <a:pt x="11848" y="1459"/>
                  </a:lnTo>
                  <a:lnTo>
                    <a:pt x="11741" y="1150"/>
                  </a:lnTo>
                  <a:lnTo>
                    <a:pt x="11705" y="1150"/>
                  </a:lnTo>
                  <a:lnTo>
                    <a:pt x="11669" y="840"/>
                  </a:lnTo>
                  <a:lnTo>
                    <a:pt x="11705" y="763"/>
                  </a:lnTo>
                  <a:lnTo>
                    <a:pt x="11919" y="453"/>
                  </a:lnTo>
                  <a:lnTo>
                    <a:pt x="12026" y="0"/>
                  </a:lnTo>
                  <a:lnTo>
                    <a:pt x="12378" y="77"/>
                  </a:lnTo>
                  <a:lnTo>
                    <a:pt x="12414" y="232"/>
                  </a:lnTo>
                  <a:lnTo>
                    <a:pt x="12521" y="232"/>
                  </a:lnTo>
                  <a:lnTo>
                    <a:pt x="12735" y="155"/>
                  </a:lnTo>
                  <a:lnTo>
                    <a:pt x="12908" y="608"/>
                  </a:lnTo>
                  <a:lnTo>
                    <a:pt x="12908" y="763"/>
                  </a:lnTo>
                  <a:lnTo>
                    <a:pt x="13015" y="1227"/>
                  </a:lnTo>
                  <a:lnTo>
                    <a:pt x="13015" y="1459"/>
                  </a:lnTo>
                  <a:lnTo>
                    <a:pt x="13265" y="1227"/>
                  </a:lnTo>
                  <a:lnTo>
                    <a:pt x="13515" y="1537"/>
                  </a:lnTo>
                  <a:lnTo>
                    <a:pt x="13586" y="2222"/>
                  </a:lnTo>
                  <a:lnTo>
                    <a:pt x="13902" y="2377"/>
                  </a:lnTo>
                  <a:lnTo>
                    <a:pt x="14330" y="1923"/>
                  </a:lnTo>
                  <a:lnTo>
                    <a:pt x="14366" y="1923"/>
                  </a:lnTo>
                  <a:lnTo>
                    <a:pt x="14366" y="1459"/>
                  </a:lnTo>
                  <a:lnTo>
                    <a:pt x="14718" y="1227"/>
                  </a:lnTo>
                  <a:lnTo>
                    <a:pt x="14825" y="1537"/>
                  </a:lnTo>
                  <a:lnTo>
                    <a:pt x="14682" y="1846"/>
                  </a:lnTo>
                  <a:lnTo>
                    <a:pt x="15039" y="1846"/>
                  </a:lnTo>
                  <a:lnTo>
                    <a:pt x="15039" y="1537"/>
                  </a:lnTo>
                  <a:lnTo>
                    <a:pt x="15182" y="1614"/>
                  </a:lnTo>
                  <a:lnTo>
                    <a:pt x="15248" y="1846"/>
                  </a:lnTo>
                  <a:lnTo>
                    <a:pt x="15605" y="2377"/>
                  </a:lnTo>
                  <a:lnTo>
                    <a:pt x="15748" y="2222"/>
                  </a:lnTo>
                  <a:lnTo>
                    <a:pt x="15855" y="2299"/>
                  </a:lnTo>
                  <a:lnTo>
                    <a:pt x="15926" y="2001"/>
                  </a:lnTo>
                  <a:lnTo>
                    <a:pt x="15997" y="2156"/>
                  </a:lnTo>
                  <a:lnTo>
                    <a:pt x="16033" y="1846"/>
                  </a:lnTo>
                  <a:lnTo>
                    <a:pt x="16171" y="2001"/>
                  </a:lnTo>
                  <a:lnTo>
                    <a:pt x="16171" y="2377"/>
                  </a:lnTo>
                  <a:lnTo>
                    <a:pt x="16349" y="2531"/>
                  </a:lnTo>
                  <a:lnTo>
                    <a:pt x="16420" y="2377"/>
                  </a:lnTo>
                  <a:lnTo>
                    <a:pt x="16492" y="2686"/>
                  </a:lnTo>
                  <a:lnTo>
                    <a:pt x="16777" y="2764"/>
                  </a:lnTo>
                  <a:lnTo>
                    <a:pt x="16777" y="2918"/>
                  </a:lnTo>
                  <a:lnTo>
                    <a:pt x="16742" y="3073"/>
                  </a:lnTo>
                  <a:lnTo>
                    <a:pt x="16884" y="3460"/>
                  </a:lnTo>
                  <a:lnTo>
                    <a:pt x="16777" y="4145"/>
                  </a:lnTo>
                  <a:lnTo>
                    <a:pt x="16777" y="4687"/>
                  </a:lnTo>
                  <a:lnTo>
                    <a:pt x="16599" y="4687"/>
                  </a:lnTo>
                  <a:lnTo>
                    <a:pt x="16599" y="4764"/>
                  </a:lnTo>
                  <a:lnTo>
                    <a:pt x="16420" y="5616"/>
                  </a:lnTo>
                  <a:lnTo>
                    <a:pt x="16278" y="6224"/>
                  </a:lnTo>
                  <a:lnTo>
                    <a:pt x="16349" y="6224"/>
                  </a:lnTo>
                  <a:lnTo>
                    <a:pt x="16599" y="5991"/>
                  </a:lnTo>
                  <a:lnTo>
                    <a:pt x="16670" y="6378"/>
                  </a:lnTo>
                  <a:lnTo>
                    <a:pt x="16849" y="5991"/>
                  </a:lnTo>
                  <a:lnTo>
                    <a:pt x="17272" y="5914"/>
                  </a:lnTo>
                  <a:lnTo>
                    <a:pt x="17343" y="5682"/>
                  </a:lnTo>
                  <a:lnTo>
                    <a:pt x="17522" y="5837"/>
                  </a:lnTo>
                  <a:lnTo>
                    <a:pt x="17522" y="5914"/>
                  </a:lnTo>
                  <a:lnTo>
                    <a:pt x="17731" y="5682"/>
                  </a:lnTo>
                  <a:lnTo>
                    <a:pt x="17873" y="6146"/>
                  </a:lnTo>
                  <a:lnTo>
                    <a:pt x="18159" y="6301"/>
                  </a:lnTo>
                  <a:lnTo>
                    <a:pt x="18337" y="7384"/>
                  </a:lnTo>
                  <a:lnTo>
                    <a:pt x="18409" y="7384"/>
                  </a:lnTo>
                  <a:lnTo>
                    <a:pt x="18582" y="7462"/>
                  </a:lnTo>
                  <a:lnTo>
                    <a:pt x="18760" y="8379"/>
                  </a:lnTo>
                  <a:lnTo>
                    <a:pt x="19010" y="8689"/>
                  </a:lnTo>
                  <a:lnTo>
                    <a:pt x="19224" y="9153"/>
                  </a:lnTo>
                  <a:lnTo>
                    <a:pt x="19433" y="9451"/>
                  </a:lnTo>
                  <a:lnTo>
                    <a:pt x="19505" y="9451"/>
                  </a:lnTo>
                  <a:lnTo>
                    <a:pt x="19540" y="9529"/>
                  </a:lnTo>
                  <a:lnTo>
                    <a:pt x="19826" y="9838"/>
                  </a:lnTo>
                  <a:lnTo>
                    <a:pt x="19897" y="10767"/>
                  </a:lnTo>
                  <a:lnTo>
                    <a:pt x="20004" y="10911"/>
                  </a:lnTo>
                  <a:lnTo>
                    <a:pt x="19862" y="11607"/>
                  </a:lnTo>
                  <a:lnTo>
                    <a:pt x="19897" y="11994"/>
                  </a:lnTo>
                  <a:lnTo>
                    <a:pt x="20071" y="11375"/>
                  </a:lnTo>
                  <a:lnTo>
                    <a:pt x="20106" y="11297"/>
                  </a:lnTo>
                  <a:lnTo>
                    <a:pt x="20249" y="11220"/>
                  </a:lnTo>
                  <a:lnTo>
                    <a:pt x="20392" y="11452"/>
                  </a:lnTo>
                  <a:lnTo>
                    <a:pt x="20499" y="11607"/>
                  </a:lnTo>
                  <a:lnTo>
                    <a:pt x="20427" y="11607"/>
                  </a:lnTo>
                  <a:lnTo>
                    <a:pt x="20178" y="12149"/>
                  </a:lnTo>
                  <a:lnTo>
                    <a:pt x="20178" y="12381"/>
                  </a:lnTo>
                  <a:lnTo>
                    <a:pt x="20427" y="12303"/>
                  </a:lnTo>
                  <a:lnTo>
                    <a:pt x="20713" y="12303"/>
                  </a:lnTo>
                  <a:lnTo>
                    <a:pt x="20856" y="12458"/>
                  </a:lnTo>
                  <a:lnTo>
                    <a:pt x="20891" y="13298"/>
                  </a:lnTo>
                  <a:lnTo>
                    <a:pt x="20993" y="13608"/>
                  </a:lnTo>
                  <a:lnTo>
                    <a:pt x="20891" y="13995"/>
                  </a:lnTo>
                  <a:lnTo>
                    <a:pt x="20993" y="14149"/>
                  </a:lnTo>
                  <a:lnTo>
                    <a:pt x="21172" y="13453"/>
                  </a:lnTo>
                  <a:lnTo>
                    <a:pt x="21422" y="13530"/>
                  </a:lnTo>
                  <a:lnTo>
                    <a:pt x="21600" y="13917"/>
                  </a:lnTo>
                  <a:lnTo>
                    <a:pt x="21600" y="14227"/>
                  </a:lnTo>
                  <a:lnTo>
                    <a:pt x="21279" y="14835"/>
                  </a:lnTo>
                  <a:lnTo>
                    <a:pt x="21243" y="14912"/>
                  </a:lnTo>
                  <a:lnTo>
                    <a:pt x="21207" y="15222"/>
                  </a:lnTo>
                  <a:lnTo>
                    <a:pt x="21207" y="15299"/>
                  </a:lnTo>
                  <a:lnTo>
                    <a:pt x="21065" y="15067"/>
                  </a:lnTo>
                  <a:lnTo>
                    <a:pt x="21029" y="15067"/>
                  </a:lnTo>
                  <a:lnTo>
                    <a:pt x="20856" y="15454"/>
                  </a:lnTo>
                  <a:lnTo>
                    <a:pt x="20606" y="15222"/>
                  </a:lnTo>
                  <a:lnTo>
                    <a:pt x="20249" y="14603"/>
                  </a:lnTo>
                  <a:lnTo>
                    <a:pt x="20249" y="14382"/>
                  </a:lnTo>
                  <a:lnTo>
                    <a:pt x="20106" y="14304"/>
                  </a:lnTo>
                  <a:lnTo>
                    <a:pt x="20004" y="14227"/>
                  </a:lnTo>
                  <a:lnTo>
                    <a:pt x="19897" y="13995"/>
                  </a:lnTo>
                  <a:lnTo>
                    <a:pt x="19755" y="13608"/>
                  </a:lnTo>
                  <a:lnTo>
                    <a:pt x="19683" y="13763"/>
                  </a:lnTo>
                  <a:lnTo>
                    <a:pt x="19612" y="13763"/>
                  </a:lnTo>
                  <a:lnTo>
                    <a:pt x="19540" y="14149"/>
                  </a:lnTo>
                  <a:lnTo>
                    <a:pt x="19540" y="14304"/>
                  </a:lnTo>
                  <a:lnTo>
                    <a:pt x="19683" y="14525"/>
                  </a:lnTo>
                  <a:lnTo>
                    <a:pt x="19683" y="14691"/>
                  </a:lnTo>
                  <a:lnTo>
                    <a:pt x="19719" y="14691"/>
                  </a:lnTo>
                  <a:lnTo>
                    <a:pt x="19755" y="14835"/>
                  </a:lnTo>
                  <a:lnTo>
                    <a:pt x="19755" y="14912"/>
                  </a:lnTo>
                  <a:lnTo>
                    <a:pt x="19612" y="15067"/>
                  </a:lnTo>
                  <a:lnTo>
                    <a:pt x="19398" y="14835"/>
                  </a:lnTo>
                  <a:lnTo>
                    <a:pt x="19046" y="14304"/>
                  </a:lnTo>
                  <a:lnTo>
                    <a:pt x="19046" y="14227"/>
                  </a:lnTo>
                  <a:lnTo>
                    <a:pt x="18903" y="14149"/>
                  </a:lnTo>
                  <a:lnTo>
                    <a:pt x="18653" y="13453"/>
                  </a:lnTo>
                  <a:lnTo>
                    <a:pt x="18546" y="13453"/>
                  </a:lnTo>
                  <a:lnTo>
                    <a:pt x="18230" y="12845"/>
                  </a:lnTo>
                  <a:lnTo>
                    <a:pt x="18088" y="12845"/>
                  </a:lnTo>
                  <a:lnTo>
                    <a:pt x="17945" y="13066"/>
                  </a:lnTo>
                  <a:lnTo>
                    <a:pt x="17731" y="12381"/>
                  </a:lnTo>
                  <a:lnTo>
                    <a:pt x="17700" y="12149"/>
                  </a:lnTo>
                  <a:lnTo>
                    <a:pt x="17557" y="12071"/>
                  </a:lnTo>
                  <a:lnTo>
                    <a:pt x="17450" y="11994"/>
                  </a:lnTo>
                  <a:lnTo>
                    <a:pt x="17343" y="11607"/>
                  </a:lnTo>
                  <a:lnTo>
                    <a:pt x="17272" y="11452"/>
                  </a:lnTo>
                  <a:lnTo>
                    <a:pt x="16986" y="11076"/>
                  </a:lnTo>
                  <a:lnTo>
                    <a:pt x="16742" y="10612"/>
                  </a:lnTo>
                  <a:lnTo>
                    <a:pt x="16670" y="10612"/>
                  </a:lnTo>
                  <a:lnTo>
                    <a:pt x="16420" y="10535"/>
                  </a:lnTo>
                  <a:lnTo>
                    <a:pt x="16206" y="10148"/>
                  </a:lnTo>
                  <a:lnTo>
                    <a:pt x="16064" y="10225"/>
                  </a:lnTo>
                  <a:lnTo>
                    <a:pt x="15997" y="9993"/>
                  </a:lnTo>
                  <a:lnTo>
                    <a:pt x="15890" y="9838"/>
                  </a:lnTo>
                  <a:lnTo>
                    <a:pt x="15890" y="9451"/>
                  </a:lnTo>
                  <a:lnTo>
                    <a:pt x="15426" y="8766"/>
                  </a:lnTo>
                  <a:lnTo>
                    <a:pt x="15003" y="8379"/>
                  </a:lnTo>
                  <a:lnTo>
                    <a:pt x="14682" y="7992"/>
                  </a:lnTo>
                  <a:lnTo>
                    <a:pt x="14646" y="7837"/>
                  </a:lnTo>
                  <a:lnTo>
                    <a:pt x="14504" y="8147"/>
                  </a:lnTo>
                  <a:lnTo>
                    <a:pt x="14397" y="8843"/>
                  </a:lnTo>
                  <a:lnTo>
                    <a:pt x="14397" y="9076"/>
                  </a:lnTo>
                  <a:lnTo>
                    <a:pt x="14223" y="8843"/>
                  </a:lnTo>
                  <a:lnTo>
                    <a:pt x="14045" y="8766"/>
                  </a:lnTo>
                  <a:lnTo>
                    <a:pt x="13866" y="8456"/>
                  </a:lnTo>
                  <a:lnTo>
                    <a:pt x="13938" y="7837"/>
                  </a:lnTo>
                  <a:lnTo>
                    <a:pt x="13866" y="7683"/>
                  </a:lnTo>
                  <a:lnTo>
                    <a:pt x="13688" y="7462"/>
                  </a:lnTo>
                  <a:lnTo>
                    <a:pt x="13479" y="7307"/>
                  </a:lnTo>
                  <a:lnTo>
                    <a:pt x="13265" y="7229"/>
                  </a:lnTo>
                  <a:lnTo>
                    <a:pt x="13158" y="7229"/>
                  </a:lnTo>
                  <a:lnTo>
                    <a:pt x="12837" y="7075"/>
                  </a:lnTo>
                  <a:lnTo>
                    <a:pt x="12699" y="6997"/>
                  </a:lnTo>
                  <a:lnTo>
                    <a:pt x="12592" y="6920"/>
                  </a:lnTo>
                  <a:lnTo>
                    <a:pt x="12378" y="6920"/>
                  </a:lnTo>
                  <a:lnTo>
                    <a:pt x="12235" y="6765"/>
                  </a:lnTo>
                  <a:lnTo>
                    <a:pt x="12199" y="6765"/>
                  </a:lnTo>
                  <a:lnTo>
                    <a:pt x="12164" y="6688"/>
                  </a:lnTo>
                  <a:lnTo>
                    <a:pt x="12026" y="6688"/>
                  </a:lnTo>
                  <a:lnTo>
                    <a:pt x="12026" y="6610"/>
                  </a:lnTo>
                  <a:lnTo>
                    <a:pt x="11919" y="6378"/>
                  </a:lnTo>
                  <a:lnTo>
                    <a:pt x="12026" y="6378"/>
                  </a:lnTo>
                  <a:lnTo>
                    <a:pt x="12026" y="6301"/>
                  </a:lnTo>
                  <a:lnTo>
                    <a:pt x="11919" y="6301"/>
                  </a:lnTo>
                  <a:lnTo>
                    <a:pt x="11883" y="6378"/>
                  </a:lnTo>
                  <a:lnTo>
                    <a:pt x="11848" y="6378"/>
                  </a:lnTo>
                  <a:lnTo>
                    <a:pt x="11883" y="6533"/>
                  </a:lnTo>
                  <a:lnTo>
                    <a:pt x="11919" y="6533"/>
                  </a:lnTo>
                  <a:lnTo>
                    <a:pt x="11919" y="6688"/>
                  </a:lnTo>
                  <a:lnTo>
                    <a:pt x="11883" y="6533"/>
                  </a:lnTo>
                  <a:lnTo>
                    <a:pt x="11883" y="6610"/>
                  </a:lnTo>
                  <a:lnTo>
                    <a:pt x="11848" y="6533"/>
                  </a:lnTo>
                  <a:lnTo>
                    <a:pt x="11848" y="6610"/>
                  </a:lnTo>
                  <a:lnTo>
                    <a:pt x="11812" y="6610"/>
                  </a:lnTo>
                  <a:lnTo>
                    <a:pt x="11812" y="6533"/>
                  </a:lnTo>
                  <a:lnTo>
                    <a:pt x="11812" y="6610"/>
                  </a:lnTo>
                  <a:lnTo>
                    <a:pt x="11741" y="6533"/>
                  </a:lnTo>
                  <a:lnTo>
                    <a:pt x="11705" y="6533"/>
                  </a:lnTo>
                  <a:lnTo>
                    <a:pt x="11705" y="6378"/>
                  </a:lnTo>
                  <a:lnTo>
                    <a:pt x="11669" y="6533"/>
                  </a:lnTo>
                  <a:lnTo>
                    <a:pt x="11669" y="6378"/>
                  </a:lnTo>
                  <a:lnTo>
                    <a:pt x="11669" y="6533"/>
                  </a:lnTo>
                  <a:lnTo>
                    <a:pt x="11598" y="6378"/>
                  </a:lnTo>
                  <a:lnTo>
                    <a:pt x="11598" y="6533"/>
                  </a:lnTo>
                  <a:lnTo>
                    <a:pt x="11598" y="6301"/>
                  </a:lnTo>
                  <a:lnTo>
                    <a:pt x="11526" y="6533"/>
                  </a:lnTo>
                  <a:lnTo>
                    <a:pt x="11205" y="6301"/>
                  </a:lnTo>
                  <a:lnTo>
                    <a:pt x="11205" y="6224"/>
                  </a:lnTo>
                  <a:lnTo>
                    <a:pt x="11348" y="6224"/>
                  </a:lnTo>
                  <a:lnTo>
                    <a:pt x="11384" y="6146"/>
                  </a:lnTo>
                  <a:lnTo>
                    <a:pt x="11312" y="6146"/>
                  </a:lnTo>
                  <a:lnTo>
                    <a:pt x="11312" y="5991"/>
                  </a:lnTo>
                  <a:lnTo>
                    <a:pt x="11312" y="6146"/>
                  </a:lnTo>
                  <a:lnTo>
                    <a:pt x="11241" y="5991"/>
                  </a:lnTo>
                  <a:lnTo>
                    <a:pt x="11241" y="6146"/>
                  </a:lnTo>
                  <a:lnTo>
                    <a:pt x="11205" y="6146"/>
                  </a:lnTo>
                  <a:lnTo>
                    <a:pt x="11205" y="5991"/>
                  </a:lnTo>
                  <a:lnTo>
                    <a:pt x="10425" y="5991"/>
                  </a:lnTo>
                  <a:lnTo>
                    <a:pt x="10323" y="6224"/>
                  </a:lnTo>
                  <a:lnTo>
                    <a:pt x="10181" y="6224"/>
                  </a:lnTo>
                  <a:lnTo>
                    <a:pt x="9931" y="6765"/>
                  </a:lnTo>
                  <a:lnTo>
                    <a:pt x="9824" y="6920"/>
                  </a:lnTo>
                  <a:lnTo>
                    <a:pt x="9538" y="7075"/>
                  </a:lnTo>
                  <a:lnTo>
                    <a:pt x="9538" y="7229"/>
                  </a:lnTo>
                  <a:lnTo>
                    <a:pt x="9079" y="7616"/>
                  </a:lnTo>
                  <a:lnTo>
                    <a:pt x="9008" y="7837"/>
                  </a:lnTo>
                  <a:lnTo>
                    <a:pt x="8687" y="8224"/>
                  </a:lnTo>
                  <a:lnTo>
                    <a:pt x="8549" y="8379"/>
                  </a:lnTo>
                  <a:lnTo>
                    <a:pt x="8407" y="8534"/>
                  </a:lnTo>
                  <a:lnTo>
                    <a:pt x="8335" y="8766"/>
                  </a:lnTo>
                  <a:lnTo>
                    <a:pt x="8371" y="8766"/>
                  </a:lnTo>
                  <a:lnTo>
                    <a:pt x="8014" y="9529"/>
                  </a:lnTo>
                  <a:lnTo>
                    <a:pt x="8014" y="9916"/>
                  </a:lnTo>
                  <a:lnTo>
                    <a:pt x="8050" y="10148"/>
                  </a:lnTo>
                  <a:lnTo>
                    <a:pt x="7912" y="10612"/>
                  </a:lnTo>
                  <a:lnTo>
                    <a:pt x="7734" y="10999"/>
                  </a:lnTo>
                  <a:lnTo>
                    <a:pt x="7805" y="11452"/>
                  </a:lnTo>
                  <a:lnTo>
                    <a:pt x="7734" y="11684"/>
                  </a:lnTo>
                  <a:lnTo>
                    <a:pt x="7591" y="11994"/>
                  </a:lnTo>
                  <a:lnTo>
                    <a:pt x="6989" y="12458"/>
                  </a:lnTo>
                  <a:lnTo>
                    <a:pt x="6811" y="12536"/>
                  </a:lnTo>
                  <a:lnTo>
                    <a:pt x="6525" y="12911"/>
                  </a:lnTo>
                  <a:lnTo>
                    <a:pt x="6347" y="13530"/>
                  </a:lnTo>
                  <a:lnTo>
                    <a:pt x="6245" y="13840"/>
                  </a:lnTo>
                  <a:lnTo>
                    <a:pt x="6174" y="14603"/>
                  </a:lnTo>
                  <a:lnTo>
                    <a:pt x="6174" y="15222"/>
                  </a:lnTo>
                  <a:lnTo>
                    <a:pt x="6031" y="15454"/>
                  </a:lnTo>
                  <a:lnTo>
                    <a:pt x="5852" y="15995"/>
                  </a:lnTo>
                  <a:lnTo>
                    <a:pt x="5638" y="16526"/>
                  </a:lnTo>
                  <a:lnTo>
                    <a:pt x="5674" y="17223"/>
                  </a:lnTo>
                  <a:lnTo>
                    <a:pt x="5710" y="17377"/>
                  </a:lnTo>
                  <a:lnTo>
                    <a:pt x="5567" y="17455"/>
                  </a:lnTo>
                  <a:lnTo>
                    <a:pt x="5394" y="17842"/>
                  </a:lnTo>
                  <a:lnTo>
                    <a:pt x="5358" y="17919"/>
                  </a:lnTo>
                  <a:lnTo>
                    <a:pt x="5144" y="18217"/>
                  </a:lnTo>
                  <a:lnTo>
                    <a:pt x="5037" y="18295"/>
                  </a:lnTo>
                  <a:lnTo>
                    <a:pt x="4858" y="18991"/>
                  </a:lnTo>
                  <a:lnTo>
                    <a:pt x="4649" y="19069"/>
                  </a:lnTo>
                  <a:lnTo>
                    <a:pt x="4400" y="19378"/>
                  </a:lnTo>
                  <a:lnTo>
                    <a:pt x="4007" y="19688"/>
                  </a:lnTo>
                  <a:lnTo>
                    <a:pt x="3971" y="19920"/>
                  </a:lnTo>
                  <a:lnTo>
                    <a:pt x="3829" y="19986"/>
                  </a:lnTo>
                  <a:lnTo>
                    <a:pt x="3512" y="20141"/>
                  </a:lnTo>
                  <a:lnTo>
                    <a:pt x="3298" y="20296"/>
                  </a:lnTo>
                  <a:lnTo>
                    <a:pt x="3084" y="20296"/>
                  </a:lnTo>
                  <a:lnTo>
                    <a:pt x="2982" y="20450"/>
                  </a:lnTo>
                  <a:lnTo>
                    <a:pt x="2875" y="20682"/>
                  </a:lnTo>
                  <a:lnTo>
                    <a:pt x="2625" y="20528"/>
                  </a:lnTo>
                  <a:lnTo>
                    <a:pt x="2024" y="21224"/>
                  </a:lnTo>
                  <a:lnTo>
                    <a:pt x="1738" y="21147"/>
                  </a:lnTo>
                  <a:lnTo>
                    <a:pt x="1489" y="21600"/>
                  </a:lnTo>
                  <a:lnTo>
                    <a:pt x="1315" y="21600"/>
                  </a:lnTo>
                  <a:lnTo>
                    <a:pt x="1173" y="21534"/>
                  </a:lnTo>
                  <a:lnTo>
                    <a:pt x="709" y="21379"/>
                  </a:lnTo>
                  <a:lnTo>
                    <a:pt x="535" y="21534"/>
                  </a:lnTo>
                  <a:lnTo>
                    <a:pt x="357" y="21534"/>
                  </a:lnTo>
                  <a:lnTo>
                    <a:pt x="36" y="20063"/>
                  </a:lnTo>
                  <a:lnTo>
                    <a:pt x="0" y="19765"/>
                  </a:lnTo>
                  <a:lnTo>
                    <a:pt x="214" y="18991"/>
                  </a:lnTo>
                  <a:lnTo>
                    <a:pt x="495" y="18914"/>
                  </a:lnTo>
                  <a:lnTo>
                    <a:pt x="535" y="18836"/>
                  </a:lnTo>
                  <a:lnTo>
                    <a:pt x="637" y="18217"/>
                  </a:lnTo>
                  <a:lnTo>
                    <a:pt x="637" y="17764"/>
                  </a:lnTo>
                  <a:lnTo>
                    <a:pt x="709" y="17532"/>
                  </a:lnTo>
                  <a:lnTo>
                    <a:pt x="887" y="17377"/>
                  </a:lnTo>
                  <a:lnTo>
                    <a:pt x="1208" y="17068"/>
                  </a:lnTo>
                  <a:lnTo>
                    <a:pt x="1346" y="16758"/>
                  </a:lnTo>
                  <a:lnTo>
                    <a:pt x="1489" y="16371"/>
                  </a:lnTo>
                  <a:lnTo>
                    <a:pt x="1453" y="15609"/>
                  </a:lnTo>
                  <a:lnTo>
                    <a:pt x="1738" y="15299"/>
                  </a:lnTo>
                  <a:lnTo>
                    <a:pt x="1845" y="14835"/>
                  </a:lnTo>
                  <a:lnTo>
                    <a:pt x="1988" y="14691"/>
                  </a:lnTo>
                  <a:lnTo>
                    <a:pt x="2131" y="14382"/>
                  </a:lnTo>
                  <a:lnTo>
                    <a:pt x="2197" y="14227"/>
                  </a:lnTo>
                  <a:lnTo>
                    <a:pt x="2024" y="14304"/>
                  </a:lnTo>
                  <a:lnTo>
                    <a:pt x="1845" y="13763"/>
                  </a:lnTo>
                  <a:lnTo>
                    <a:pt x="1917" y="13298"/>
                  </a:lnTo>
                  <a:lnTo>
                    <a:pt x="2131" y="13066"/>
                  </a:lnTo>
                  <a:lnTo>
                    <a:pt x="2340" y="12911"/>
                  </a:lnTo>
                  <a:lnTo>
                    <a:pt x="2875" y="13453"/>
                  </a:lnTo>
                  <a:lnTo>
                    <a:pt x="2906" y="13453"/>
                  </a:lnTo>
                  <a:lnTo>
                    <a:pt x="3227" y="13608"/>
                  </a:lnTo>
                  <a:lnTo>
                    <a:pt x="3298" y="13840"/>
                  </a:lnTo>
                  <a:lnTo>
                    <a:pt x="3584" y="13608"/>
                  </a:lnTo>
                  <a:lnTo>
                    <a:pt x="3691" y="13840"/>
                  </a:lnTo>
                  <a:lnTo>
                    <a:pt x="3727" y="13840"/>
                  </a:lnTo>
                  <a:lnTo>
                    <a:pt x="3971" y="13608"/>
                  </a:lnTo>
                  <a:lnTo>
                    <a:pt x="4007" y="13608"/>
                  </a:lnTo>
                  <a:lnTo>
                    <a:pt x="4328" y="13840"/>
                  </a:lnTo>
                  <a:lnTo>
                    <a:pt x="4364" y="13608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29" name="Freeform 190"/>
            <p:cNvSpPr/>
            <p:nvPr/>
          </p:nvSpPr>
          <p:spPr>
            <a:xfrm>
              <a:off x="2698479" y="280264"/>
              <a:ext cx="755490" cy="670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10" y="16511"/>
                  </a:moveTo>
                  <a:lnTo>
                    <a:pt x="8795" y="16696"/>
                  </a:lnTo>
                  <a:lnTo>
                    <a:pt x="8967" y="16640"/>
                  </a:lnTo>
                  <a:lnTo>
                    <a:pt x="8910" y="16696"/>
                  </a:lnTo>
                  <a:lnTo>
                    <a:pt x="9140" y="16956"/>
                  </a:lnTo>
                  <a:lnTo>
                    <a:pt x="8910" y="16956"/>
                  </a:lnTo>
                  <a:lnTo>
                    <a:pt x="8910" y="17215"/>
                  </a:lnTo>
                  <a:lnTo>
                    <a:pt x="9025" y="17215"/>
                  </a:lnTo>
                  <a:lnTo>
                    <a:pt x="9025" y="17280"/>
                  </a:lnTo>
                  <a:lnTo>
                    <a:pt x="8795" y="17410"/>
                  </a:lnTo>
                  <a:lnTo>
                    <a:pt x="8967" y="17604"/>
                  </a:lnTo>
                  <a:lnTo>
                    <a:pt x="9247" y="17994"/>
                  </a:lnTo>
                  <a:lnTo>
                    <a:pt x="9247" y="18059"/>
                  </a:lnTo>
                  <a:lnTo>
                    <a:pt x="9304" y="18318"/>
                  </a:lnTo>
                  <a:lnTo>
                    <a:pt x="9304" y="18763"/>
                  </a:lnTo>
                  <a:lnTo>
                    <a:pt x="9534" y="18569"/>
                  </a:lnTo>
                  <a:lnTo>
                    <a:pt x="9764" y="19153"/>
                  </a:lnTo>
                  <a:lnTo>
                    <a:pt x="9707" y="19218"/>
                  </a:lnTo>
                  <a:lnTo>
                    <a:pt x="9879" y="19412"/>
                  </a:lnTo>
                  <a:lnTo>
                    <a:pt x="9764" y="19477"/>
                  </a:lnTo>
                  <a:lnTo>
                    <a:pt x="10052" y="19792"/>
                  </a:lnTo>
                  <a:lnTo>
                    <a:pt x="10052" y="20117"/>
                  </a:lnTo>
                  <a:lnTo>
                    <a:pt x="10340" y="20052"/>
                  </a:lnTo>
                  <a:lnTo>
                    <a:pt x="10340" y="20182"/>
                  </a:lnTo>
                  <a:lnTo>
                    <a:pt x="10570" y="20376"/>
                  </a:lnTo>
                  <a:lnTo>
                    <a:pt x="10619" y="20052"/>
                  </a:lnTo>
                  <a:lnTo>
                    <a:pt x="11195" y="19218"/>
                  </a:lnTo>
                  <a:lnTo>
                    <a:pt x="10849" y="19412"/>
                  </a:lnTo>
                  <a:lnTo>
                    <a:pt x="10340" y="19412"/>
                  </a:lnTo>
                  <a:lnTo>
                    <a:pt x="10110" y="18893"/>
                  </a:lnTo>
                  <a:lnTo>
                    <a:pt x="10282" y="18893"/>
                  </a:lnTo>
                  <a:lnTo>
                    <a:pt x="10282" y="18828"/>
                  </a:lnTo>
                  <a:lnTo>
                    <a:pt x="10397" y="18569"/>
                  </a:lnTo>
                  <a:lnTo>
                    <a:pt x="10849" y="18569"/>
                  </a:lnTo>
                  <a:lnTo>
                    <a:pt x="10792" y="18439"/>
                  </a:lnTo>
                  <a:lnTo>
                    <a:pt x="10677" y="18318"/>
                  </a:lnTo>
                  <a:lnTo>
                    <a:pt x="10677" y="17994"/>
                  </a:lnTo>
                  <a:lnTo>
                    <a:pt x="10849" y="17929"/>
                  </a:lnTo>
                  <a:lnTo>
                    <a:pt x="11022" y="17929"/>
                  </a:lnTo>
                  <a:lnTo>
                    <a:pt x="11137" y="18244"/>
                  </a:lnTo>
                  <a:lnTo>
                    <a:pt x="11310" y="17929"/>
                  </a:lnTo>
                  <a:lnTo>
                    <a:pt x="11310" y="18188"/>
                  </a:lnTo>
                  <a:lnTo>
                    <a:pt x="11425" y="17994"/>
                  </a:lnTo>
                  <a:lnTo>
                    <a:pt x="11655" y="17929"/>
                  </a:lnTo>
                  <a:lnTo>
                    <a:pt x="11712" y="17734"/>
                  </a:lnTo>
                  <a:lnTo>
                    <a:pt x="11992" y="17864"/>
                  </a:lnTo>
                  <a:lnTo>
                    <a:pt x="12164" y="17734"/>
                  </a:lnTo>
                  <a:lnTo>
                    <a:pt x="12222" y="17929"/>
                  </a:lnTo>
                  <a:lnTo>
                    <a:pt x="12567" y="18188"/>
                  </a:lnTo>
                  <a:lnTo>
                    <a:pt x="12797" y="18188"/>
                  </a:lnTo>
                  <a:lnTo>
                    <a:pt x="13595" y="18318"/>
                  </a:lnTo>
                  <a:lnTo>
                    <a:pt x="13997" y="18504"/>
                  </a:lnTo>
                  <a:lnTo>
                    <a:pt x="14112" y="18569"/>
                  </a:lnTo>
                  <a:lnTo>
                    <a:pt x="14400" y="18633"/>
                  </a:lnTo>
                  <a:lnTo>
                    <a:pt x="14400" y="19542"/>
                  </a:lnTo>
                  <a:lnTo>
                    <a:pt x="14285" y="19672"/>
                  </a:lnTo>
                  <a:lnTo>
                    <a:pt x="14458" y="19727"/>
                  </a:lnTo>
                  <a:lnTo>
                    <a:pt x="14967" y="19542"/>
                  </a:lnTo>
                  <a:lnTo>
                    <a:pt x="15427" y="19218"/>
                  </a:lnTo>
                  <a:lnTo>
                    <a:pt x="16167" y="18893"/>
                  </a:lnTo>
                  <a:lnTo>
                    <a:pt x="16570" y="18763"/>
                  </a:lnTo>
                  <a:lnTo>
                    <a:pt x="16685" y="18633"/>
                  </a:lnTo>
                  <a:lnTo>
                    <a:pt x="16167" y="18188"/>
                  </a:lnTo>
                  <a:lnTo>
                    <a:pt x="16282" y="18244"/>
                  </a:lnTo>
                  <a:lnTo>
                    <a:pt x="16282" y="17734"/>
                  </a:lnTo>
                  <a:lnTo>
                    <a:pt x="16512" y="17410"/>
                  </a:lnTo>
                  <a:lnTo>
                    <a:pt x="16340" y="17540"/>
                  </a:lnTo>
                  <a:lnTo>
                    <a:pt x="16570" y="17280"/>
                  </a:lnTo>
                  <a:lnTo>
                    <a:pt x="16742" y="17540"/>
                  </a:lnTo>
                  <a:lnTo>
                    <a:pt x="17030" y="17604"/>
                  </a:lnTo>
                  <a:lnTo>
                    <a:pt x="17655" y="17864"/>
                  </a:lnTo>
                  <a:lnTo>
                    <a:pt x="18230" y="18318"/>
                  </a:lnTo>
                  <a:lnTo>
                    <a:pt x="18855" y="19088"/>
                  </a:lnTo>
                  <a:lnTo>
                    <a:pt x="19142" y="19218"/>
                  </a:lnTo>
                  <a:lnTo>
                    <a:pt x="19545" y="20052"/>
                  </a:lnTo>
                  <a:lnTo>
                    <a:pt x="19430" y="20311"/>
                  </a:lnTo>
                  <a:lnTo>
                    <a:pt x="19200" y="20376"/>
                  </a:lnTo>
                  <a:lnTo>
                    <a:pt x="19660" y="20571"/>
                  </a:lnTo>
                  <a:lnTo>
                    <a:pt x="19660" y="20701"/>
                  </a:lnTo>
                  <a:lnTo>
                    <a:pt x="19767" y="20960"/>
                  </a:lnTo>
                  <a:lnTo>
                    <a:pt x="20170" y="20960"/>
                  </a:lnTo>
                  <a:lnTo>
                    <a:pt x="19997" y="21081"/>
                  </a:lnTo>
                  <a:lnTo>
                    <a:pt x="19718" y="21220"/>
                  </a:lnTo>
                  <a:lnTo>
                    <a:pt x="19142" y="21025"/>
                  </a:lnTo>
                  <a:lnTo>
                    <a:pt x="18912" y="21220"/>
                  </a:lnTo>
                  <a:lnTo>
                    <a:pt x="19027" y="21340"/>
                  </a:lnTo>
                  <a:lnTo>
                    <a:pt x="19488" y="21470"/>
                  </a:lnTo>
                  <a:lnTo>
                    <a:pt x="20227" y="21600"/>
                  </a:lnTo>
                  <a:lnTo>
                    <a:pt x="20285" y="21600"/>
                  </a:lnTo>
                  <a:lnTo>
                    <a:pt x="20745" y="21470"/>
                  </a:lnTo>
                  <a:lnTo>
                    <a:pt x="21033" y="21025"/>
                  </a:lnTo>
                  <a:lnTo>
                    <a:pt x="21600" y="20571"/>
                  </a:lnTo>
                  <a:lnTo>
                    <a:pt x="21312" y="20311"/>
                  </a:lnTo>
                  <a:lnTo>
                    <a:pt x="21255" y="20311"/>
                  </a:lnTo>
                  <a:lnTo>
                    <a:pt x="20458" y="19412"/>
                  </a:lnTo>
                  <a:lnTo>
                    <a:pt x="20458" y="19153"/>
                  </a:lnTo>
                  <a:lnTo>
                    <a:pt x="19825" y="18244"/>
                  </a:lnTo>
                  <a:lnTo>
                    <a:pt x="19373" y="18059"/>
                  </a:lnTo>
                  <a:lnTo>
                    <a:pt x="18970" y="17864"/>
                  </a:lnTo>
                  <a:lnTo>
                    <a:pt x="18230" y="17280"/>
                  </a:lnTo>
                  <a:lnTo>
                    <a:pt x="17655" y="17215"/>
                  </a:lnTo>
                  <a:lnTo>
                    <a:pt x="17252" y="17020"/>
                  </a:lnTo>
                  <a:lnTo>
                    <a:pt x="17030" y="16446"/>
                  </a:lnTo>
                  <a:lnTo>
                    <a:pt x="17030" y="16121"/>
                  </a:lnTo>
                  <a:lnTo>
                    <a:pt x="17079" y="15797"/>
                  </a:lnTo>
                  <a:lnTo>
                    <a:pt x="17540" y="14962"/>
                  </a:lnTo>
                  <a:lnTo>
                    <a:pt x="17770" y="14313"/>
                  </a:lnTo>
                  <a:lnTo>
                    <a:pt x="17655" y="13349"/>
                  </a:lnTo>
                  <a:lnTo>
                    <a:pt x="17367" y="13414"/>
                  </a:lnTo>
                  <a:lnTo>
                    <a:pt x="17145" y="13349"/>
                  </a:lnTo>
                  <a:lnTo>
                    <a:pt x="16973" y="13674"/>
                  </a:lnTo>
                  <a:lnTo>
                    <a:pt x="16512" y="13739"/>
                  </a:lnTo>
                  <a:lnTo>
                    <a:pt x="16282" y="13739"/>
                  </a:lnTo>
                  <a:lnTo>
                    <a:pt x="16282" y="13609"/>
                  </a:lnTo>
                  <a:lnTo>
                    <a:pt x="16052" y="13479"/>
                  </a:lnTo>
                  <a:lnTo>
                    <a:pt x="15879" y="13414"/>
                  </a:lnTo>
                  <a:lnTo>
                    <a:pt x="15715" y="13090"/>
                  </a:lnTo>
                  <a:lnTo>
                    <a:pt x="15542" y="13025"/>
                  </a:lnTo>
                  <a:lnTo>
                    <a:pt x="15773" y="12830"/>
                  </a:lnTo>
                  <a:lnTo>
                    <a:pt x="16167" y="12191"/>
                  </a:lnTo>
                  <a:lnTo>
                    <a:pt x="15937" y="12061"/>
                  </a:lnTo>
                  <a:lnTo>
                    <a:pt x="16052" y="11866"/>
                  </a:lnTo>
                  <a:lnTo>
                    <a:pt x="16742" y="11347"/>
                  </a:lnTo>
                  <a:lnTo>
                    <a:pt x="17310" y="10837"/>
                  </a:lnTo>
                  <a:lnTo>
                    <a:pt x="18058" y="10123"/>
                  </a:lnTo>
                  <a:lnTo>
                    <a:pt x="18058" y="9929"/>
                  </a:lnTo>
                  <a:lnTo>
                    <a:pt x="18230" y="9604"/>
                  </a:lnTo>
                  <a:lnTo>
                    <a:pt x="17770" y="9354"/>
                  </a:lnTo>
                  <a:lnTo>
                    <a:pt x="17540" y="9409"/>
                  </a:lnTo>
                  <a:lnTo>
                    <a:pt x="17252" y="9354"/>
                  </a:lnTo>
                  <a:lnTo>
                    <a:pt x="16858" y="9354"/>
                  </a:lnTo>
                  <a:lnTo>
                    <a:pt x="16800" y="9029"/>
                  </a:lnTo>
                  <a:lnTo>
                    <a:pt x="16340" y="8835"/>
                  </a:lnTo>
                  <a:lnTo>
                    <a:pt x="16340" y="8770"/>
                  </a:lnTo>
                  <a:lnTo>
                    <a:pt x="15937" y="8705"/>
                  </a:lnTo>
                  <a:lnTo>
                    <a:pt x="15255" y="8510"/>
                  </a:lnTo>
                  <a:lnTo>
                    <a:pt x="15427" y="8835"/>
                  </a:lnTo>
                  <a:lnTo>
                    <a:pt x="15255" y="8835"/>
                  </a:lnTo>
                  <a:lnTo>
                    <a:pt x="14910" y="8900"/>
                  </a:lnTo>
                  <a:lnTo>
                    <a:pt x="14795" y="8835"/>
                  </a:lnTo>
                  <a:lnTo>
                    <a:pt x="14795" y="8510"/>
                  </a:lnTo>
                  <a:lnTo>
                    <a:pt x="14910" y="8445"/>
                  </a:lnTo>
                  <a:lnTo>
                    <a:pt x="14795" y="8251"/>
                  </a:lnTo>
                  <a:lnTo>
                    <a:pt x="14458" y="7546"/>
                  </a:lnTo>
                  <a:lnTo>
                    <a:pt x="14285" y="7092"/>
                  </a:lnTo>
                  <a:lnTo>
                    <a:pt x="14285" y="7027"/>
                  </a:lnTo>
                  <a:lnTo>
                    <a:pt x="14400" y="7027"/>
                  </a:lnTo>
                  <a:lnTo>
                    <a:pt x="14852" y="6767"/>
                  </a:lnTo>
                  <a:lnTo>
                    <a:pt x="14967" y="6573"/>
                  </a:lnTo>
                  <a:lnTo>
                    <a:pt x="15197" y="6378"/>
                  </a:lnTo>
                  <a:lnTo>
                    <a:pt x="15082" y="5803"/>
                  </a:lnTo>
                  <a:lnTo>
                    <a:pt x="15427" y="5738"/>
                  </a:lnTo>
                  <a:lnTo>
                    <a:pt x="15715" y="5673"/>
                  </a:lnTo>
                  <a:lnTo>
                    <a:pt x="16167" y="5414"/>
                  </a:lnTo>
                  <a:lnTo>
                    <a:pt x="16225" y="5349"/>
                  </a:lnTo>
                  <a:lnTo>
                    <a:pt x="16685" y="5089"/>
                  </a:lnTo>
                  <a:lnTo>
                    <a:pt x="16973" y="4774"/>
                  </a:lnTo>
                  <a:lnTo>
                    <a:pt x="17145" y="4255"/>
                  </a:lnTo>
                  <a:lnTo>
                    <a:pt x="18058" y="4060"/>
                  </a:lnTo>
                  <a:lnTo>
                    <a:pt x="18452" y="4190"/>
                  </a:lnTo>
                  <a:lnTo>
                    <a:pt x="18625" y="3736"/>
                  </a:lnTo>
                  <a:lnTo>
                    <a:pt x="18682" y="3421"/>
                  </a:lnTo>
                  <a:lnTo>
                    <a:pt x="18682" y="3226"/>
                  </a:lnTo>
                  <a:lnTo>
                    <a:pt x="18740" y="2837"/>
                  </a:lnTo>
                  <a:lnTo>
                    <a:pt x="18855" y="2512"/>
                  </a:lnTo>
                  <a:lnTo>
                    <a:pt x="18230" y="2447"/>
                  </a:lnTo>
                  <a:lnTo>
                    <a:pt x="17310" y="2067"/>
                  </a:lnTo>
                  <a:lnTo>
                    <a:pt x="16973" y="2188"/>
                  </a:lnTo>
                  <a:lnTo>
                    <a:pt x="16800" y="1928"/>
                  </a:lnTo>
                  <a:lnTo>
                    <a:pt x="16225" y="2067"/>
                  </a:lnTo>
                  <a:lnTo>
                    <a:pt x="15995" y="1613"/>
                  </a:lnTo>
                  <a:lnTo>
                    <a:pt x="15715" y="1743"/>
                  </a:lnTo>
                  <a:lnTo>
                    <a:pt x="14795" y="1743"/>
                  </a:lnTo>
                  <a:lnTo>
                    <a:pt x="14679" y="1548"/>
                  </a:lnTo>
                  <a:lnTo>
                    <a:pt x="14342" y="1418"/>
                  </a:lnTo>
                  <a:lnTo>
                    <a:pt x="14170" y="1548"/>
                  </a:lnTo>
                  <a:lnTo>
                    <a:pt x="13882" y="1548"/>
                  </a:lnTo>
                  <a:lnTo>
                    <a:pt x="13537" y="1873"/>
                  </a:lnTo>
                  <a:lnTo>
                    <a:pt x="12970" y="1808"/>
                  </a:lnTo>
                  <a:lnTo>
                    <a:pt x="12279" y="1873"/>
                  </a:lnTo>
                  <a:lnTo>
                    <a:pt x="12279" y="1743"/>
                  </a:lnTo>
                  <a:lnTo>
                    <a:pt x="11934" y="1548"/>
                  </a:lnTo>
                  <a:lnTo>
                    <a:pt x="11367" y="1159"/>
                  </a:lnTo>
                  <a:lnTo>
                    <a:pt x="10397" y="964"/>
                  </a:lnTo>
                  <a:lnTo>
                    <a:pt x="9879" y="964"/>
                  </a:lnTo>
                  <a:lnTo>
                    <a:pt x="8334" y="834"/>
                  </a:lnTo>
                  <a:lnTo>
                    <a:pt x="7652" y="705"/>
                  </a:lnTo>
                  <a:lnTo>
                    <a:pt x="7307" y="834"/>
                  </a:lnTo>
                  <a:lnTo>
                    <a:pt x="6904" y="705"/>
                  </a:lnTo>
                  <a:lnTo>
                    <a:pt x="6904" y="389"/>
                  </a:lnTo>
                  <a:lnTo>
                    <a:pt x="6789" y="324"/>
                  </a:lnTo>
                  <a:lnTo>
                    <a:pt x="6452" y="195"/>
                  </a:lnTo>
                  <a:lnTo>
                    <a:pt x="5992" y="0"/>
                  </a:lnTo>
                  <a:lnTo>
                    <a:pt x="5532" y="195"/>
                  </a:lnTo>
                  <a:lnTo>
                    <a:pt x="5474" y="324"/>
                  </a:lnTo>
                  <a:lnTo>
                    <a:pt x="5532" y="834"/>
                  </a:lnTo>
                  <a:lnTo>
                    <a:pt x="5704" y="1159"/>
                  </a:lnTo>
                  <a:lnTo>
                    <a:pt x="5532" y="1808"/>
                  </a:lnTo>
                  <a:lnTo>
                    <a:pt x="5762" y="2067"/>
                  </a:lnTo>
                  <a:lnTo>
                    <a:pt x="5532" y="2123"/>
                  </a:lnTo>
                  <a:lnTo>
                    <a:pt x="5310" y="2067"/>
                  </a:lnTo>
                  <a:lnTo>
                    <a:pt x="4849" y="2382"/>
                  </a:lnTo>
                  <a:lnTo>
                    <a:pt x="4159" y="2707"/>
                  </a:lnTo>
                  <a:lnTo>
                    <a:pt x="4101" y="2967"/>
                  </a:lnTo>
                  <a:lnTo>
                    <a:pt x="4447" y="3291"/>
                  </a:lnTo>
                  <a:lnTo>
                    <a:pt x="4562" y="3671"/>
                  </a:lnTo>
                  <a:lnTo>
                    <a:pt x="4044" y="3421"/>
                  </a:lnTo>
                  <a:lnTo>
                    <a:pt x="3822" y="3671"/>
                  </a:lnTo>
                  <a:lnTo>
                    <a:pt x="3370" y="3421"/>
                  </a:lnTo>
                  <a:lnTo>
                    <a:pt x="3025" y="3736"/>
                  </a:lnTo>
                  <a:lnTo>
                    <a:pt x="2852" y="3671"/>
                  </a:lnTo>
                  <a:lnTo>
                    <a:pt x="2795" y="3866"/>
                  </a:lnTo>
                  <a:lnTo>
                    <a:pt x="2679" y="3996"/>
                  </a:lnTo>
                  <a:lnTo>
                    <a:pt x="2342" y="4450"/>
                  </a:lnTo>
                  <a:lnTo>
                    <a:pt x="2342" y="4644"/>
                  </a:lnTo>
                  <a:lnTo>
                    <a:pt x="2055" y="5089"/>
                  </a:lnTo>
                  <a:lnTo>
                    <a:pt x="1882" y="5154"/>
                  </a:lnTo>
                  <a:lnTo>
                    <a:pt x="1940" y="5544"/>
                  </a:lnTo>
                  <a:lnTo>
                    <a:pt x="1767" y="5479"/>
                  </a:lnTo>
                  <a:lnTo>
                    <a:pt x="1767" y="5738"/>
                  </a:lnTo>
                  <a:lnTo>
                    <a:pt x="1258" y="5868"/>
                  </a:lnTo>
                  <a:lnTo>
                    <a:pt x="1258" y="6378"/>
                  </a:lnTo>
                  <a:lnTo>
                    <a:pt x="740" y="6378"/>
                  </a:lnTo>
                  <a:lnTo>
                    <a:pt x="682" y="6452"/>
                  </a:lnTo>
                  <a:lnTo>
                    <a:pt x="452" y="6573"/>
                  </a:lnTo>
                  <a:lnTo>
                    <a:pt x="395" y="7092"/>
                  </a:lnTo>
                  <a:lnTo>
                    <a:pt x="337" y="7222"/>
                  </a:lnTo>
                  <a:lnTo>
                    <a:pt x="164" y="7287"/>
                  </a:lnTo>
                  <a:lnTo>
                    <a:pt x="0" y="7676"/>
                  </a:lnTo>
                  <a:lnTo>
                    <a:pt x="279" y="8251"/>
                  </a:lnTo>
                  <a:lnTo>
                    <a:pt x="682" y="8575"/>
                  </a:lnTo>
                  <a:lnTo>
                    <a:pt x="912" y="8510"/>
                  </a:lnTo>
                  <a:lnTo>
                    <a:pt x="1142" y="8510"/>
                  </a:lnTo>
                  <a:lnTo>
                    <a:pt x="1085" y="8835"/>
                  </a:lnTo>
                  <a:lnTo>
                    <a:pt x="1710" y="8900"/>
                  </a:lnTo>
                  <a:lnTo>
                    <a:pt x="1767" y="9604"/>
                  </a:lnTo>
                  <a:lnTo>
                    <a:pt x="2342" y="10123"/>
                  </a:lnTo>
                  <a:lnTo>
                    <a:pt x="2342" y="10448"/>
                  </a:lnTo>
                  <a:lnTo>
                    <a:pt x="2285" y="10837"/>
                  </a:lnTo>
                  <a:lnTo>
                    <a:pt x="2227" y="10893"/>
                  </a:lnTo>
                  <a:lnTo>
                    <a:pt x="1767" y="11282"/>
                  </a:lnTo>
                  <a:lnTo>
                    <a:pt x="1710" y="11347"/>
                  </a:lnTo>
                  <a:lnTo>
                    <a:pt x="1200" y="11866"/>
                  </a:lnTo>
                  <a:lnTo>
                    <a:pt x="1200" y="11931"/>
                  </a:lnTo>
                  <a:lnTo>
                    <a:pt x="1085" y="12255"/>
                  </a:lnTo>
                  <a:lnTo>
                    <a:pt x="1085" y="12385"/>
                  </a:lnTo>
                  <a:lnTo>
                    <a:pt x="1258" y="12700"/>
                  </a:lnTo>
                  <a:lnTo>
                    <a:pt x="1422" y="13414"/>
                  </a:lnTo>
                  <a:lnTo>
                    <a:pt x="1422" y="14184"/>
                  </a:lnTo>
                  <a:lnTo>
                    <a:pt x="1882" y="14249"/>
                  </a:lnTo>
                  <a:lnTo>
                    <a:pt x="1940" y="14378"/>
                  </a:lnTo>
                  <a:lnTo>
                    <a:pt x="2227" y="14638"/>
                  </a:lnTo>
                  <a:lnTo>
                    <a:pt x="2515" y="14703"/>
                  </a:lnTo>
                  <a:lnTo>
                    <a:pt x="2679" y="15092"/>
                  </a:lnTo>
                  <a:lnTo>
                    <a:pt x="2745" y="15092"/>
                  </a:lnTo>
                  <a:lnTo>
                    <a:pt x="2573" y="15222"/>
                  </a:lnTo>
                  <a:lnTo>
                    <a:pt x="2795" y="15472"/>
                  </a:lnTo>
                  <a:lnTo>
                    <a:pt x="2852" y="15862"/>
                  </a:lnTo>
                  <a:lnTo>
                    <a:pt x="3082" y="15927"/>
                  </a:lnTo>
                  <a:lnTo>
                    <a:pt x="3140" y="16316"/>
                  </a:lnTo>
                  <a:lnTo>
                    <a:pt x="3082" y="16381"/>
                  </a:lnTo>
                  <a:lnTo>
                    <a:pt x="3255" y="16640"/>
                  </a:lnTo>
                  <a:lnTo>
                    <a:pt x="3370" y="16640"/>
                  </a:lnTo>
                  <a:lnTo>
                    <a:pt x="3370" y="16696"/>
                  </a:lnTo>
                  <a:lnTo>
                    <a:pt x="3534" y="16696"/>
                  </a:lnTo>
                  <a:lnTo>
                    <a:pt x="3764" y="16826"/>
                  </a:lnTo>
                  <a:lnTo>
                    <a:pt x="3764" y="16770"/>
                  </a:lnTo>
                  <a:lnTo>
                    <a:pt x="3822" y="16381"/>
                  </a:lnTo>
                  <a:lnTo>
                    <a:pt x="4044" y="16640"/>
                  </a:lnTo>
                  <a:lnTo>
                    <a:pt x="4159" y="16696"/>
                  </a:lnTo>
                  <a:lnTo>
                    <a:pt x="4216" y="16770"/>
                  </a:lnTo>
                  <a:lnTo>
                    <a:pt x="4389" y="16826"/>
                  </a:lnTo>
                  <a:lnTo>
                    <a:pt x="4447" y="17020"/>
                  </a:lnTo>
                  <a:lnTo>
                    <a:pt x="4447" y="17085"/>
                  </a:lnTo>
                  <a:lnTo>
                    <a:pt x="4619" y="17345"/>
                  </a:lnTo>
                  <a:lnTo>
                    <a:pt x="4907" y="17085"/>
                  </a:lnTo>
                  <a:lnTo>
                    <a:pt x="5022" y="17020"/>
                  </a:lnTo>
                  <a:lnTo>
                    <a:pt x="5310" y="16640"/>
                  </a:lnTo>
                  <a:lnTo>
                    <a:pt x="5532" y="16446"/>
                  </a:lnTo>
                  <a:lnTo>
                    <a:pt x="5704" y="16640"/>
                  </a:lnTo>
                  <a:lnTo>
                    <a:pt x="6222" y="16056"/>
                  </a:lnTo>
                  <a:lnTo>
                    <a:pt x="6452" y="16316"/>
                  </a:lnTo>
                  <a:lnTo>
                    <a:pt x="6510" y="16696"/>
                  </a:lnTo>
                  <a:lnTo>
                    <a:pt x="6732" y="16696"/>
                  </a:lnTo>
                  <a:lnTo>
                    <a:pt x="6789" y="16446"/>
                  </a:lnTo>
                  <a:lnTo>
                    <a:pt x="7019" y="16316"/>
                  </a:lnTo>
                  <a:lnTo>
                    <a:pt x="7307" y="16186"/>
                  </a:lnTo>
                  <a:lnTo>
                    <a:pt x="7537" y="16186"/>
                  </a:lnTo>
                  <a:lnTo>
                    <a:pt x="7537" y="16316"/>
                  </a:lnTo>
                  <a:lnTo>
                    <a:pt x="7364" y="16511"/>
                  </a:lnTo>
                  <a:lnTo>
                    <a:pt x="7595" y="16640"/>
                  </a:lnTo>
                  <a:lnTo>
                    <a:pt x="7825" y="16696"/>
                  </a:lnTo>
                  <a:lnTo>
                    <a:pt x="7932" y="16640"/>
                  </a:lnTo>
                  <a:lnTo>
                    <a:pt x="8104" y="16511"/>
                  </a:lnTo>
                  <a:lnTo>
                    <a:pt x="8219" y="16826"/>
                  </a:lnTo>
                  <a:lnTo>
                    <a:pt x="8622" y="16696"/>
                  </a:lnTo>
                  <a:lnTo>
                    <a:pt x="8622" y="16316"/>
                  </a:lnTo>
                  <a:lnTo>
                    <a:pt x="8737" y="16381"/>
                  </a:lnTo>
                  <a:lnTo>
                    <a:pt x="8910" y="16511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30" name="Freeform 191"/>
            <p:cNvSpPr/>
            <p:nvPr/>
          </p:nvSpPr>
          <p:spPr>
            <a:xfrm>
              <a:off x="3151185" y="852206"/>
              <a:ext cx="21278" cy="2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7" y="15709"/>
                  </a:moveTo>
                  <a:lnTo>
                    <a:pt x="19611" y="13745"/>
                  </a:lnTo>
                  <a:lnTo>
                    <a:pt x="21600" y="21600"/>
                  </a:lnTo>
                  <a:lnTo>
                    <a:pt x="0" y="13745"/>
                  </a:lnTo>
                  <a:lnTo>
                    <a:pt x="1989" y="9818"/>
                  </a:lnTo>
                  <a:lnTo>
                    <a:pt x="3979" y="3927"/>
                  </a:lnTo>
                  <a:lnTo>
                    <a:pt x="9663" y="3927"/>
                  </a:lnTo>
                  <a:lnTo>
                    <a:pt x="15632" y="0"/>
                  </a:lnTo>
                  <a:lnTo>
                    <a:pt x="13642" y="5891"/>
                  </a:lnTo>
                  <a:lnTo>
                    <a:pt x="21600" y="9818"/>
                  </a:lnTo>
                  <a:lnTo>
                    <a:pt x="19611" y="11782"/>
                  </a:lnTo>
                  <a:lnTo>
                    <a:pt x="9663" y="11782"/>
                  </a:lnTo>
                  <a:lnTo>
                    <a:pt x="11937" y="15709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31" name="Freeform 192"/>
            <p:cNvSpPr/>
            <p:nvPr/>
          </p:nvSpPr>
          <p:spPr>
            <a:xfrm>
              <a:off x="3092702" y="858547"/>
              <a:ext cx="12701" cy="1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13500"/>
                  </a:moveTo>
                  <a:lnTo>
                    <a:pt x="12960" y="18900"/>
                  </a:lnTo>
                  <a:lnTo>
                    <a:pt x="4320" y="21600"/>
                  </a:lnTo>
                  <a:lnTo>
                    <a:pt x="12960" y="21600"/>
                  </a:lnTo>
                  <a:lnTo>
                    <a:pt x="21600" y="5400"/>
                  </a:lnTo>
                  <a:lnTo>
                    <a:pt x="8640" y="0"/>
                  </a:lnTo>
                  <a:lnTo>
                    <a:pt x="0" y="10800"/>
                  </a:lnTo>
                  <a:lnTo>
                    <a:pt x="0" y="13500"/>
                  </a:lnTo>
                  <a:lnTo>
                    <a:pt x="8640" y="135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32" name="Freeform 193"/>
            <p:cNvSpPr/>
            <p:nvPr/>
          </p:nvSpPr>
          <p:spPr>
            <a:xfrm>
              <a:off x="3189076" y="866155"/>
              <a:ext cx="12701" cy="1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280" y="8100"/>
                  </a:lnTo>
                  <a:lnTo>
                    <a:pt x="21600" y="2700"/>
                  </a:lnTo>
                  <a:lnTo>
                    <a:pt x="17280" y="0"/>
                  </a:lnTo>
                  <a:lnTo>
                    <a:pt x="8640" y="8100"/>
                  </a:lnTo>
                  <a:lnTo>
                    <a:pt x="0" y="1080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33" name="Freeform 194"/>
            <p:cNvSpPr/>
            <p:nvPr/>
          </p:nvSpPr>
          <p:spPr>
            <a:xfrm>
              <a:off x="3106802" y="859028"/>
              <a:ext cx="2761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24" y="1440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9130" y="14400"/>
                  </a:lnTo>
                  <a:lnTo>
                    <a:pt x="16924" y="144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34" name="Freeform 195"/>
            <p:cNvSpPr/>
            <p:nvPr/>
          </p:nvSpPr>
          <p:spPr>
            <a:xfrm>
              <a:off x="3092702" y="84763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21600"/>
                  </a:moveTo>
                  <a:lnTo>
                    <a:pt x="21600" y="0"/>
                  </a:lnTo>
                  <a:lnTo>
                    <a:pt x="0" y="10800"/>
                  </a:lnTo>
                  <a:lnTo>
                    <a:pt x="864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35" name="Freeform 196"/>
            <p:cNvSpPr/>
            <p:nvPr/>
          </p:nvSpPr>
          <p:spPr>
            <a:xfrm>
              <a:off x="3185254" y="8552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36" name="Freeform 197"/>
            <p:cNvSpPr/>
            <p:nvPr/>
          </p:nvSpPr>
          <p:spPr>
            <a:xfrm>
              <a:off x="3102226" y="8539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grpSp>
          <p:nvGrpSpPr>
            <p:cNvPr id="839" name="Freeform 198"/>
            <p:cNvGrpSpPr/>
            <p:nvPr/>
          </p:nvGrpSpPr>
          <p:grpSpPr>
            <a:xfrm>
              <a:off x="3168770" y="850770"/>
              <a:ext cx="12701" cy="12701"/>
              <a:chOff x="0" y="0"/>
              <a:chExt cx="12700" cy="12700"/>
            </a:xfrm>
          </p:grpSpPr>
          <p:sp>
            <p:nvSpPr>
              <p:cNvPr id="837" name="Linea"/>
              <p:cNvSpPr/>
              <p:nvPr/>
            </p:nvSpPr>
            <p:spPr>
              <a:xfrm flipV="1">
                <a:off x="0" y="-1"/>
                <a:ext cx="12701" cy="12702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838" name="Linea"/>
              <p:cNvSpPr/>
              <p:nvPr/>
            </p:nvSpPr>
            <p:spPr>
              <a:xfrm flipH="1">
                <a:off x="-1" y="0"/>
                <a:ext cx="12702" cy="12701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</p:grpSp>
        <p:sp>
          <p:nvSpPr>
            <p:cNvPr id="840" name="Freeform 199"/>
            <p:cNvSpPr/>
            <p:nvPr/>
          </p:nvSpPr>
          <p:spPr>
            <a:xfrm>
              <a:off x="2967801" y="876301"/>
              <a:ext cx="12701" cy="23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65"/>
                  </a:moveTo>
                  <a:lnTo>
                    <a:pt x="0" y="9108"/>
                  </a:lnTo>
                  <a:lnTo>
                    <a:pt x="11631" y="21600"/>
                  </a:lnTo>
                  <a:lnTo>
                    <a:pt x="21600" y="12752"/>
                  </a:lnTo>
                  <a:lnTo>
                    <a:pt x="11631" y="5465"/>
                  </a:lnTo>
                  <a:lnTo>
                    <a:pt x="11631" y="0"/>
                  </a:lnTo>
                  <a:lnTo>
                    <a:pt x="0" y="5465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41" name="Freeform 200"/>
            <p:cNvSpPr/>
            <p:nvPr/>
          </p:nvSpPr>
          <p:spPr>
            <a:xfrm>
              <a:off x="2683261" y="1043700"/>
              <a:ext cx="54240" cy="12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40" y="5900"/>
                  </a:moveTo>
                  <a:lnTo>
                    <a:pt x="15970" y="1750"/>
                  </a:lnTo>
                  <a:lnTo>
                    <a:pt x="19187" y="0"/>
                  </a:lnTo>
                  <a:lnTo>
                    <a:pt x="21600" y="350"/>
                  </a:lnTo>
                  <a:lnTo>
                    <a:pt x="12753" y="4550"/>
                  </a:lnTo>
                  <a:lnTo>
                    <a:pt x="11145" y="6250"/>
                  </a:lnTo>
                  <a:lnTo>
                    <a:pt x="7928" y="8350"/>
                  </a:lnTo>
                  <a:lnTo>
                    <a:pt x="7928" y="9750"/>
                  </a:lnTo>
                  <a:lnTo>
                    <a:pt x="7238" y="11150"/>
                  </a:lnTo>
                  <a:lnTo>
                    <a:pt x="3217" y="17750"/>
                  </a:lnTo>
                  <a:lnTo>
                    <a:pt x="1609" y="20200"/>
                  </a:lnTo>
                  <a:lnTo>
                    <a:pt x="804" y="21200"/>
                  </a:lnTo>
                  <a:lnTo>
                    <a:pt x="804" y="21600"/>
                  </a:lnTo>
                  <a:lnTo>
                    <a:pt x="0" y="21600"/>
                  </a:lnTo>
                  <a:lnTo>
                    <a:pt x="0" y="21200"/>
                  </a:lnTo>
                  <a:lnTo>
                    <a:pt x="1609" y="19850"/>
                  </a:lnTo>
                  <a:lnTo>
                    <a:pt x="1609" y="16350"/>
                  </a:lnTo>
                  <a:lnTo>
                    <a:pt x="4826" y="11500"/>
                  </a:lnTo>
                  <a:lnTo>
                    <a:pt x="6434" y="11150"/>
                  </a:lnTo>
                  <a:lnTo>
                    <a:pt x="4826" y="11150"/>
                  </a:lnTo>
                  <a:lnTo>
                    <a:pt x="6434" y="10100"/>
                  </a:lnTo>
                  <a:lnTo>
                    <a:pt x="4021" y="10100"/>
                  </a:lnTo>
                  <a:lnTo>
                    <a:pt x="4826" y="9400"/>
                  </a:lnTo>
                  <a:lnTo>
                    <a:pt x="7928" y="8000"/>
                  </a:lnTo>
                  <a:lnTo>
                    <a:pt x="10340" y="59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42" name="Freeform 201"/>
            <p:cNvSpPr/>
            <p:nvPr/>
          </p:nvSpPr>
          <p:spPr>
            <a:xfrm>
              <a:off x="2707205" y="102262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0"/>
                  </a:moveTo>
                  <a:lnTo>
                    <a:pt x="0" y="6171"/>
                  </a:lnTo>
                  <a:lnTo>
                    <a:pt x="4320" y="21600"/>
                  </a:lnTo>
                  <a:lnTo>
                    <a:pt x="21600" y="6171"/>
                  </a:lnTo>
                  <a:lnTo>
                    <a:pt x="864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43" name="Freeform 202"/>
            <p:cNvSpPr/>
            <p:nvPr/>
          </p:nvSpPr>
          <p:spPr>
            <a:xfrm>
              <a:off x="2693252" y="104166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9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8894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grpSp>
          <p:nvGrpSpPr>
            <p:cNvPr id="846" name="Freeform 203"/>
            <p:cNvGrpSpPr/>
            <p:nvPr/>
          </p:nvGrpSpPr>
          <p:grpSpPr>
            <a:xfrm>
              <a:off x="2703383" y="1046235"/>
              <a:ext cx="12701" cy="1"/>
              <a:chOff x="0" y="0"/>
              <a:chExt cx="12700" cy="0"/>
            </a:xfrm>
          </p:grpSpPr>
          <p:sp>
            <p:nvSpPr>
              <p:cNvPr id="844" name="Linea"/>
              <p:cNvSpPr/>
              <p:nvPr/>
            </p:nvSpPr>
            <p:spPr>
              <a:xfrm>
                <a:off x="0" y="0"/>
                <a:ext cx="12700" cy="1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845" name="Linea"/>
              <p:cNvSpPr/>
              <p:nvPr/>
            </p:nvSpPr>
            <p:spPr>
              <a:xfrm flipH="1" flipV="1">
                <a:off x="0" y="0"/>
                <a:ext cx="12701" cy="1"/>
              </a:xfrm>
              <a:prstGeom prst="line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050"/>
              </a:p>
            </p:txBody>
          </p:sp>
        </p:grpSp>
        <p:sp>
          <p:nvSpPr>
            <p:cNvPr id="847" name="Freeform 204"/>
            <p:cNvSpPr/>
            <p:nvPr/>
          </p:nvSpPr>
          <p:spPr>
            <a:xfrm>
              <a:off x="1891979" y="257436"/>
              <a:ext cx="1176494" cy="1190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89" y="9367"/>
                  </a:moveTo>
                  <a:lnTo>
                    <a:pt x="16826" y="9587"/>
                  </a:lnTo>
                  <a:lnTo>
                    <a:pt x="16789" y="9623"/>
                  </a:lnTo>
                  <a:lnTo>
                    <a:pt x="16900" y="9769"/>
                  </a:lnTo>
                  <a:lnTo>
                    <a:pt x="16974" y="9769"/>
                  </a:lnTo>
                  <a:lnTo>
                    <a:pt x="16974" y="9801"/>
                  </a:lnTo>
                  <a:lnTo>
                    <a:pt x="17079" y="9801"/>
                  </a:lnTo>
                  <a:lnTo>
                    <a:pt x="17227" y="9874"/>
                  </a:lnTo>
                  <a:lnTo>
                    <a:pt x="17227" y="9842"/>
                  </a:lnTo>
                  <a:lnTo>
                    <a:pt x="17264" y="9623"/>
                  </a:lnTo>
                  <a:lnTo>
                    <a:pt x="17407" y="9769"/>
                  </a:lnTo>
                  <a:lnTo>
                    <a:pt x="17481" y="9801"/>
                  </a:lnTo>
                  <a:lnTo>
                    <a:pt x="17518" y="9842"/>
                  </a:lnTo>
                  <a:lnTo>
                    <a:pt x="17629" y="9874"/>
                  </a:lnTo>
                  <a:lnTo>
                    <a:pt x="17666" y="9983"/>
                  </a:lnTo>
                  <a:lnTo>
                    <a:pt x="17666" y="10020"/>
                  </a:lnTo>
                  <a:lnTo>
                    <a:pt x="17776" y="10166"/>
                  </a:lnTo>
                  <a:lnTo>
                    <a:pt x="17961" y="10020"/>
                  </a:lnTo>
                  <a:lnTo>
                    <a:pt x="18035" y="9983"/>
                  </a:lnTo>
                  <a:lnTo>
                    <a:pt x="18220" y="9769"/>
                  </a:lnTo>
                  <a:lnTo>
                    <a:pt x="18363" y="9660"/>
                  </a:lnTo>
                  <a:lnTo>
                    <a:pt x="18474" y="9769"/>
                  </a:lnTo>
                  <a:lnTo>
                    <a:pt x="18806" y="9441"/>
                  </a:lnTo>
                  <a:lnTo>
                    <a:pt x="18954" y="9587"/>
                  </a:lnTo>
                  <a:lnTo>
                    <a:pt x="18991" y="9801"/>
                  </a:lnTo>
                  <a:lnTo>
                    <a:pt x="19134" y="9801"/>
                  </a:lnTo>
                  <a:lnTo>
                    <a:pt x="19171" y="9660"/>
                  </a:lnTo>
                  <a:lnTo>
                    <a:pt x="19319" y="9587"/>
                  </a:lnTo>
                  <a:lnTo>
                    <a:pt x="19503" y="9514"/>
                  </a:lnTo>
                  <a:lnTo>
                    <a:pt x="19651" y="9514"/>
                  </a:lnTo>
                  <a:lnTo>
                    <a:pt x="19651" y="9587"/>
                  </a:lnTo>
                  <a:lnTo>
                    <a:pt x="19540" y="9696"/>
                  </a:lnTo>
                  <a:lnTo>
                    <a:pt x="19688" y="9769"/>
                  </a:lnTo>
                  <a:lnTo>
                    <a:pt x="19836" y="9801"/>
                  </a:lnTo>
                  <a:lnTo>
                    <a:pt x="19905" y="9769"/>
                  </a:lnTo>
                  <a:lnTo>
                    <a:pt x="20016" y="9696"/>
                  </a:lnTo>
                  <a:lnTo>
                    <a:pt x="20090" y="9874"/>
                  </a:lnTo>
                  <a:lnTo>
                    <a:pt x="20348" y="9801"/>
                  </a:lnTo>
                  <a:lnTo>
                    <a:pt x="20348" y="9587"/>
                  </a:lnTo>
                  <a:lnTo>
                    <a:pt x="20422" y="9623"/>
                  </a:lnTo>
                  <a:lnTo>
                    <a:pt x="20533" y="9696"/>
                  </a:lnTo>
                  <a:lnTo>
                    <a:pt x="20459" y="9801"/>
                  </a:lnTo>
                  <a:lnTo>
                    <a:pt x="20570" y="9769"/>
                  </a:lnTo>
                  <a:lnTo>
                    <a:pt x="20533" y="9801"/>
                  </a:lnTo>
                  <a:lnTo>
                    <a:pt x="20681" y="9947"/>
                  </a:lnTo>
                  <a:lnTo>
                    <a:pt x="20533" y="9947"/>
                  </a:lnTo>
                  <a:lnTo>
                    <a:pt x="20533" y="10093"/>
                  </a:lnTo>
                  <a:lnTo>
                    <a:pt x="20607" y="10093"/>
                  </a:lnTo>
                  <a:lnTo>
                    <a:pt x="20607" y="10129"/>
                  </a:lnTo>
                  <a:lnTo>
                    <a:pt x="20459" y="10202"/>
                  </a:lnTo>
                  <a:lnTo>
                    <a:pt x="20570" y="10312"/>
                  </a:lnTo>
                  <a:lnTo>
                    <a:pt x="20750" y="10531"/>
                  </a:lnTo>
                  <a:lnTo>
                    <a:pt x="20750" y="10568"/>
                  </a:lnTo>
                  <a:lnTo>
                    <a:pt x="20787" y="10714"/>
                  </a:lnTo>
                  <a:lnTo>
                    <a:pt x="20787" y="10964"/>
                  </a:lnTo>
                  <a:lnTo>
                    <a:pt x="20935" y="10855"/>
                  </a:lnTo>
                  <a:lnTo>
                    <a:pt x="21082" y="11184"/>
                  </a:lnTo>
                  <a:lnTo>
                    <a:pt x="21045" y="11220"/>
                  </a:lnTo>
                  <a:lnTo>
                    <a:pt x="21156" y="11330"/>
                  </a:lnTo>
                  <a:lnTo>
                    <a:pt x="21082" y="11366"/>
                  </a:lnTo>
                  <a:lnTo>
                    <a:pt x="21267" y="11544"/>
                  </a:lnTo>
                  <a:lnTo>
                    <a:pt x="21267" y="11726"/>
                  </a:lnTo>
                  <a:lnTo>
                    <a:pt x="21452" y="11690"/>
                  </a:lnTo>
                  <a:lnTo>
                    <a:pt x="21452" y="11763"/>
                  </a:lnTo>
                  <a:lnTo>
                    <a:pt x="21600" y="11872"/>
                  </a:lnTo>
                  <a:lnTo>
                    <a:pt x="21563" y="11982"/>
                  </a:lnTo>
                  <a:lnTo>
                    <a:pt x="20607" y="12055"/>
                  </a:lnTo>
                  <a:lnTo>
                    <a:pt x="20681" y="11982"/>
                  </a:lnTo>
                  <a:lnTo>
                    <a:pt x="20459" y="11836"/>
                  </a:lnTo>
                  <a:lnTo>
                    <a:pt x="20459" y="12055"/>
                  </a:lnTo>
                  <a:lnTo>
                    <a:pt x="19947" y="12165"/>
                  </a:lnTo>
                  <a:lnTo>
                    <a:pt x="20016" y="12055"/>
                  </a:lnTo>
                  <a:lnTo>
                    <a:pt x="20200" y="11982"/>
                  </a:lnTo>
                  <a:lnTo>
                    <a:pt x="19947" y="11653"/>
                  </a:lnTo>
                  <a:lnTo>
                    <a:pt x="20090" y="11544"/>
                  </a:lnTo>
                  <a:lnTo>
                    <a:pt x="19947" y="11476"/>
                  </a:lnTo>
                  <a:lnTo>
                    <a:pt x="19873" y="11330"/>
                  </a:lnTo>
                  <a:lnTo>
                    <a:pt x="19873" y="11220"/>
                  </a:lnTo>
                  <a:lnTo>
                    <a:pt x="19762" y="11293"/>
                  </a:lnTo>
                  <a:lnTo>
                    <a:pt x="19725" y="11293"/>
                  </a:lnTo>
                  <a:lnTo>
                    <a:pt x="19651" y="11330"/>
                  </a:lnTo>
                  <a:lnTo>
                    <a:pt x="19651" y="11476"/>
                  </a:lnTo>
                  <a:lnTo>
                    <a:pt x="19905" y="11690"/>
                  </a:lnTo>
                  <a:lnTo>
                    <a:pt x="19905" y="11763"/>
                  </a:lnTo>
                  <a:lnTo>
                    <a:pt x="19947" y="11872"/>
                  </a:lnTo>
                  <a:lnTo>
                    <a:pt x="19762" y="12055"/>
                  </a:lnTo>
                  <a:lnTo>
                    <a:pt x="19873" y="12201"/>
                  </a:lnTo>
                  <a:lnTo>
                    <a:pt x="19651" y="12415"/>
                  </a:lnTo>
                  <a:lnTo>
                    <a:pt x="18843" y="12854"/>
                  </a:lnTo>
                  <a:lnTo>
                    <a:pt x="18437" y="13073"/>
                  </a:lnTo>
                  <a:lnTo>
                    <a:pt x="18621" y="13036"/>
                  </a:lnTo>
                  <a:lnTo>
                    <a:pt x="18363" y="13109"/>
                  </a:lnTo>
                  <a:lnTo>
                    <a:pt x="17079" y="13689"/>
                  </a:lnTo>
                  <a:lnTo>
                    <a:pt x="17079" y="13725"/>
                  </a:lnTo>
                  <a:lnTo>
                    <a:pt x="16530" y="13976"/>
                  </a:lnTo>
                  <a:lnTo>
                    <a:pt x="15870" y="14158"/>
                  </a:lnTo>
                  <a:lnTo>
                    <a:pt x="15759" y="14304"/>
                  </a:lnTo>
                  <a:lnTo>
                    <a:pt x="15690" y="14158"/>
                  </a:lnTo>
                  <a:lnTo>
                    <a:pt x="15722" y="14054"/>
                  </a:lnTo>
                  <a:lnTo>
                    <a:pt x="15907" y="13798"/>
                  </a:lnTo>
                  <a:lnTo>
                    <a:pt x="16129" y="13762"/>
                  </a:lnTo>
                  <a:lnTo>
                    <a:pt x="16203" y="13689"/>
                  </a:lnTo>
                  <a:lnTo>
                    <a:pt x="16129" y="13579"/>
                  </a:lnTo>
                  <a:lnTo>
                    <a:pt x="16203" y="13579"/>
                  </a:lnTo>
                  <a:lnTo>
                    <a:pt x="16240" y="13469"/>
                  </a:lnTo>
                  <a:lnTo>
                    <a:pt x="16387" y="13542"/>
                  </a:lnTo>
                  <a:lnTo>
                    <a:pt x="16461" y="13542"/>
                  </a:lnTo>
                  <a:lnTo>
                    <a:pt x="16424" y="13579"/>
                  </a:lnTo>
                  <a:lnTo>
                    <a:pt x="16572" y="13542"/>
                  </a:lnTo>
                  <a:lnTo>
                    <a:pt x="16572" y="13469"/>
                  </a:lnTo>
                  <a:lnTo>
                    <a:pt x="16604" y="13433"/>
                  </a:lnTo>
                  <a:lnTo>
                    <a:pt x="16572" y="13360"/>
                  </a:lnTo>
                  <a:lnTo>
                    <a:pt x="16641" y="13360"/>
                  </a:lnTo>
                  <a:lnTo>
                    <a:pt x="17079" y="13073"/>
                  </a:lnTo>
                  <a:lnTo>
                    <a:pt x="17153" y="12963"/>
                  </a:lnTo>
                  <a:lnTo>
                    <a:pt x="16974" y="12890"/>
                  </a:lnTo>
                  <a:lnTo>
                    <a:pt x="16789" y="12671"/>
                  </a:lnTo>
                  <a:lnTo>
                    <a:pt x="16387" y="12707"/>
                  </a:lnTo>
                  <a:lnTo>
                    <a:pt x="16092" y="12780"/>
                  </a:lnTo>
                  <a:lnTo>
                    <a:pt x="16240" y="12927"/>
                  </a:lnTo>
                  <a:lnTo>
                    <a:pt x="16129" y="12927"/>
                  </a:lnTo>
                  <a:lnTo>
                    <a:pt x="16018" y="13073"/>
                  </a:lnTo>
                  <a:lnTo>
                    <a:pt x="15907" y="13182"/>
                  </a:lnTo>
                  <a:lnTo>
                    <a:pt x="15796" y="13214"/>
                  </a:lnTo>
                  <a:lnTo>
                    <a:pt x="15870" y="13250"/>
                  </a:lnTo>
                  <a:lnTo>
                    <a:pt x="16018" y="13396"/>
                  </a:lnTo>
                  <a:lnTo>
                    <a:pt x="15870" y="13396"/>
                  </a:lnTo>
                  <a:lnTo>
                    <a:pt x="15796" y="13542"/>
                  </a:lnTo>
                  <a:lnTo>
                    <a:pt x="15722" y="13542"/>
                  </a:lnTo>
                  <a:lnTo>
                    <a:pt x="15907" y="13725"/>
                  </a:lnTo>
                  <a:lnTo>
                    <a:pt x="16055" y="13615"/>
                  </a:lnTo>
                  <a:lnTo>
                    <a:pt x="16055" y="13725"/>
                  </a:lnTo>
                  <a:lnTo>
                    <a:pt x="16092" y="13689"/>
                  </a:lnTo>
                  <a:lnTo>
                    <a:pt x="16129" y="13579"/>
                  </a:lnTo>
                  <a:lnTo>
                    <a:pt x="16129" y="13689"/>
                  </a:lnTo>
                  <a:lnTo>
                    <a:pt x="16055" y="13762"/>
                  </a:lnTo>
                  <a:lnTo>
                    <a:pt x="15944" y="13762"/>
                  </a:lnTo>
                  <a:lnTo>
                    <a:pt x="15796" y="13798"/>
                  </a:lnTo>
                  <a:lnTo>
                    <a:pt x="15759" y="13615"/>
                  </a:lnTo>
                  <a:lnTo>
                    <a:pt x="15579" y="13689"/>
                  </a:lnTo>
                  <a:lnTo>
                    <a:pt x="15506" y="13689"/>
                  </a:lnTo>
                  <a:lnTo>
                    <a:pt x="15432" y="13615"/>
                  </a:lnTo>
                  <a:lnTo>
                    <a:pt x="15284" y="13579"/>
                  </a:lnTo>
                  <a:lnTo>
                    <a:pt x="15358" y="13542"/>
                  </a:lnTo>
                  <a:lnTo>
                    <a:pt x="15432" y="13579"/>
                  </a:lnTo>
                  <a:lnTo>
                    <a:pt x="15210" y="13396"/>
                  </a:lnTo>
                  <a:lnTo>
                    <a:pt x="15173" y="13433"/>
                  </a:lnTo>
                  <a:lnTo>
                    <a:pt x="15173" y="13360"/>
                  </a:lnTo>
                  <a:lnTo>
                    <a:pt x="14988" y="13615"/>
                  </a:lnTo>
                  <a:lnTo>
                    <a:pt x="14734" y="13725"/>
                  </a:lnTo>
                  <a:lnTo>
                    <a:pt x="14587" y="13798"/>
                  </a:lnTo>
                  <a:lnTo>
                    <a:pt x="14513" y="13762"/>
                  </a:lnTo>
                  <a:lnTo>
                    <a:pt x="14476" y="13798"/>
                  </a:lnTo>
                  <a:lnTo>
                    <a:pt x="14476" y="13908"/>
                  </a:lnTo>
                  <a:lnTo>
                    <a:pt x="14808" y="14085"/>
                  </a:lnTo>
                  <a:lnTo>
                    <a:pt x="14877" y="14085"/>
                  </a:lnTo>
                  <a:lnTo>
                    <a:pt x="14988" y="14158"/>
                  </a:lnTo>
                  <a:lnTo>
                    <a:pt x="15173" y="14158"/>
                  </a:lnTo>
                  <a:lnTo>
                    <a:pt x="15062" y="14268"/>
                  </a:lnTo>
                  <a:lnTo>
                    <a:pt x="15173" y="14268"/>
                  </a:lnTo>
                  <a:lnTo>
                    <a:pt x="15173" y="14377"/>
                  </a:lnTo>
                  <a:lnTo>
                    <a:pt x="15099" y="14304"/>
                  </a:lnTo>
                  <a:lnTo>
                    <a:pt x="14988" y="14268"/>
                  </a:lnTo>
                  <a:lnTo>
                    <a:pt x="14914" y="14268"/>
                  </a:lnTo>
                  <a:lnTo>
                    <a:pt x="14914" y="14304"/>
                  </a:lnTo>
                  <a:lnTo>
                    <a:pt x="14698" y="14268"/>
                  </a:lnTo>
                  <a:lnTo>
                    <a:pt x="14734" y="14231"/>
                  </a:lnTo>
                  <a:lnTo>
                    <a:pt x="14698" y="14268"/>
                  </a:lnTo>
                  <a:lnTo>
                    <a:pt x="14734" y="14231"/>
                  </a:lnTo>
                  <a:lnTo>
                    <a:pt x="14661" y="14268"/>
                  </a:lnTo>
                  <a:lnTo>
                    <a:pt x="14698" y="14158"/>
                  </a:lnTo>
                  <a:lnTo>
                    <a:pt x="14661" y="14231"/>
                  </a:lnTo>
                  <a:lnTo>
                    <a:pt x="14661" y="14122"/>
                  </a:lnTo>
                  <a:lnTo>
                    <a:pt x="14734" y="14158"/>
                  </a:lnTo>
                  <a:lnTo>
                    <a:pt x="14402" y="13908"/>
                  </a:lnTo>
                  <a:lnTo>
                    <a:pt x="14365" y="13908"/>
                  </a:lnTo>
                  <a:lnTo>
                    <a:pt x="14402" y="13944"/>
                  </a:lnTo>
                  <a:lnTo>
                    <a:pt x="14402" y="14085"/>
                  </a:lnTo>
                  <a:lnTo>
                    <a:pt x="14217" y="14085"/>
                  </a:lnTo>
                  <a:lnTo>
                    <a:pt x="14291" y="14450"/>
                  </a:lnTo>
                  <a:lnTo>
                    <a:pt x="14180" y="14670"/>
                  </a:lnTo>
                  <a:lnTo>
                    <a:pt x="14328" y="14670"/>
                  </a:lnTo>
                  <a:lnTo>
                    <a:pt x="14328" y="15103"/>
                  </a:lnTo>
                  <a:lnTo>
                    <a:pt x="14217" y="15285"/>
                  </a:lnTo>
                  <a:lnTo>
                    <a:pt x="13963" y="15687"/>
                  </a:lnTo>
                  <a:lnTo>
                    <a:pt x="13889" y="15792"/>
                  </a:lnTo>
                  <a:lnTo>
                    <a:pt x="13816" y="15865"/>
                  </a:lnTo>
                  <a:lnTo>
                    <a:pt x="13889" y="15974"/>
                  </a:lnTo>
                  <a:lnTo>
                    <a:pt x="13995" y="15974"/>
                  </a:lnTo>
                  <a:lnTo>
                    <a:pt x="13853" y="16193"/>
                  </a:lnTo>
                  <a:lnTo>
                    <a:pt x="13889" y="16157"/>
                  </a:lnTo>
                  <a:lnTo>
                    <a:pt x="13889" y="16303"/>
                  </a:lnTo>
                  <a:lnTo>
                    <a:pt x="13995" y="16303"/>
                  </a:lnTo>
                  <a:lnTo>
                    <a:pt x="14032" y="16481"/>
                  </a:lnTo>
                  <a:lnTo>
                    <a:pt x="13853" y="16481"/>
                  </a:lnTo>
                  <a:lnTo>
                    <a:pt x="13853" y="16627"/>
                  </a:lnTo>
                  <a:lnTo>
                    <a:pt x="13995" y="16663"/>
                  </a:lnTo>
                  <a:lnTo>
                    <a:pt x="13963" y="16809"/>
                  </a:lnTo>
                  <a:lnTo>
                    <a:pt x="14032" y="16846"/>
                  </a:lnTo>
                  <a:lnTo>
                    <a:pt x="14032" y="17028"/>
                  </a:lnTo>
                  <a:lnTo>
                    <a:pt x="14328" y="17065"/>
                  </a:lnTo>
                  <a:lnTo>
                    <a:pt x="14365" y="17028"/>
                  </a:lnTo>
                  <a:lnTo>
                    <a:pt x="14291" y="16809"/>
                  </a:lnTo>
                  <a:lnTo>
                    <a:pt x="14365" y="16846"/>
                  </a:lnTo>
                  <a:lnTo>
                    <a:pt x="14402" y="16627"/>
                  </a:lnTo>
                  <a:lnTo>
                    <a:pt x="14513" y="16663"/>
                  </a:lnTo>
                  <a:lnTo>
                    <a:pt x="14476" y="16882"/>
                  </a:lnTo>
                  <a:lnTo>
                    <a:pt x="14513" y="16554"/>
                  </a:lnTo>
                  <a:lnTo>
                    <a:pt x="14734" y="16627"/>
                  </a:lnTo>
                  <a:lnTo>
                    <a:pt x="14587" y="16627"/>
                  </a:lnTo>
                  <a:lnTo>
                    <a:pt x="14698" y="17138"/>
                  </a:lnTo>
                  <a:lnTo>
                    <a:pt x="14914" y="17315"/>
                  </a:lnTo>
                  <a:lnTo>
                    <a:pt x="14845" y="17863"/>
                  </a:lnTo>
                  <a:lnTo>
                    <a:pt x="14877" y="18187"/>
                  </a:lnTo>
                  <a:lnTo>
                    <a:pt x="15173" y="18479"/>
                  </a:lnTo>
                  <a:lnTo>
                    <a:pt x="15579" y="18735"/>
                  </a:lnTo>
                  <a:lnTo>
                    <a:pt x="15690" y="18845"/>
                  </a:lnTo>
                  <a:lnTo>
                    <a:pt x="15616" y="18845"/>
                  </a:lnTo>
                  <a:lnTo>
                    <a:pt x="15796" y="19022"/>
                  </a:lnTo>
                  <a:lnTo>
                    <a:pt x="15796" y="18949"/>
                  </a:lnTo>
                  <a:lnTo>
                    <a:pt x="15759" y="18845"/>
                  </a:lnTo>
                  <a:lnTo>
                    <a:pt x="16203" y="19424"/>
                  </a:lnTo>
                  <a:lnTo>
                    <a:pt x="16240" y="19351"/>
                  </a:lnTo>
                  <a:lnTo>
                    <a:pt x="16129" y="19278"/>
                  </a:lnTo>
                  <a:lnTo>
                    <a:pt x="16530" y="19351"/>
                  </a:lnTo>
                  <a:lnTo>
                    <a:pt x="16572" y="19424"/>
                  </a:lnTo>
                  <a:lnTo>
                    <a:pt x="16715" y="19570"/>
                  </a:lnTo>
                  <a:lnTo>
                    <a:pt x="16715" y="19716"/>
                  </a:lnTo>
                  <a:lnTo>
                    <a:pt x="16572" y="19789"/>
                  </a:lnTo>
                  <a:lnTo>
                    <a:pt x="16572" y="19894"/>
                  </a:lnTo>
                  <a:lnTo>
                    <a:pt x="16604" y="19894"/>
                  </a:lnTo>
                  <a:lnTo>
                    <a:pt x="16387" y="20222"/>
                  </a:lnTo>
                  <a:lnTo>
                    <a:pt x="16387" y="20113"/>
                  </a:lnTo>
                  <a:lnTo>
                    <a:pt x="16314" y="19967"/>
                  </a:lnTo>
                  <a:lnTo>
                    <a:pt x="16314" y="20149"/>
                  </a:lnTo>
                  <a:lnTo>
                    <a:pt x="16387" y="20368"/>
                  </a:lnTo>
                  <a:lnTo>
                    <a:pt x="16314" y="20368"/>
                  </a:lnTo>
                  <a:lnTo>
                    <a:pt x="16387" y="20441"/>
                  </a:lnTo>
                  <a:lnTo>
                    <a:pt x="16129" y="20838"/>
                  </a:lnTo>
                  <a:lnTo>
                    <a:pt x="16129" y="20911"/>
                  </a:lnTo>
                  <a:lnTo>
                    <a:pt x="16203" y="20911"/>
                  </a:lnTo>
                  <a:lnTo>
                    <a:pt x="15907" y="21240"/>
                  </a:lnTo>
                  <a:lnTo>
                    <a:pt x="15796" y="21057"/>
                  </a:lnTo>
                  <a:lnTo>
                    <a:pt x="15722" y="20948"/>
                  </a:lnTo>
                  <a:lnTo>
                    <a:pt x="15870" y="20624"/>
                  </a:lnTo>
                  <a:lnTo>
                    <a:pt x="15796" y="20405"/>
                  </a:lnTo>
                  <a:lnTo>
                    <a:pt x="15616" y="20405"/>
                  </a:lnTo>
                  <a:lnTo>
                    <a:pt x="15579" y="20441"/>
                  </a:lnTo>
                  <a:lnTo>
                    <a:pt x="15395" y="20765"/>
                  </a:lnTo>
                  <a:lnTo>
                    <a:pt x="15506" y="20838"/>
                  </a:lnTo>
                  <a:lnTo>
                    <a:pt x="15506" y="20802"/>
                  </a:lnTo>
                  <a:lnTo>
                    <a:pt x="15690" y="21057"/>
                  </a:lnTo>
                  <a:lnTo>
                    <a:pt x="15432" y="21094"/>
                  </a:lnTo>
                  <a:lnTo>
                    <a:pt x="15506" y="21240"/>
                  </a:lnTo>
                  <a:lnTo>
                    <a:pt x="15616" y="21240"/>
                  </a:lnTo>
                  <a:lnTo>
                    <a:pt x="15722" y="21313"/>
                  </a:lnTo>
                  <a:lnTo>
                    <a:pt x="15616" y="21459"/>
                  </a:lnTo>
                  <a:lnTo>
                    <a:pt x="15579" y="21496"/>
                  </a:lnTo>
                  <a:lnTo>
                    <a:pt x="15432" y="21600"/>
                  </a:lnTo>
                  <a:lnTo>
                    <a:pt x="15025" y="21240"/>
                  </a:lnTo>
                  <a:lnTo>
                    <a:pt x="14988" y="20911"/>
                  </a:lnTo>
                  <a:lnTo>
                    <a:pt x="14587" y="20838"/>
                  </a:lnTo>
                  <a:lnTo>
                    <a:pt x="14476" y="20655"/>
                  </a:lnTo>
                  <a:lnTo>
                    <a:pt x="14513" y="20441"/>
                  </a:lnTo>
                  <a:lnTo>
                    <a:pt x="14476" y="20259"/>
                  </a:lnTo>
                  <a:lnTo>
                    <a:pt x="14550" y="20040"/>
                  </a:lnTo>
                  <a:lnTo>
                    <a:pt x="14402" y="19862"/>
                  </a:lnTo>
                  <a:lnTo>
                    <a:pt x="14291" y="19930"/>
                  </a:lnTo>
                  <a:lnTo>
                    <a:pt x="14291" y="19862"/>
                  </a:lnTo>
                  <a:lnTo>
                    <a:pt x="14217" y="19894"/>
                  </a:lnTo>
                  <a:lnTo>
                    <a:pt x="14143" y="19930"/>
                  </a:lnTo>
                  <a:lnTo>
                    <a:pt x="13995" y="20076"/>
                  </a:lnTo>
                  <a:lnTo>
                    <a:pt x="13668" y="20076"/>
                  </a:lnTo>
                  <a:lnTo>
                    <a:pt x="13483" y="19894"/>
                  </a:lnTo>
                  <a:lnTo>
                    <a:pt x="13261" y="20040"/>
                  </a:lnTo>
                  <a:lnTo>
                    <a:pt x="13008" y="19862"/>
                  </a:lnTo>
                  <a:lnTo>
                    <a:pt x="13008" y="19716"/>
                  </a:lnTo>
                  <a:lnTo>
                    <a:pt x="12860" y="19680"/>
                  </a:lnTo>
                  <a:lnTo>
                    <a:pt x="12860" y="19533"/>
                  </a:lnTo>
                  <a:lnTo>
                    <a:pt x="12749" y="19570"/>
                  </a:lnTo>
                  <a:lnTo>
                    <a:pt x="12675" y="19533"/>
                  </a:lnTo>
                  <a:lnTo>
                    <a:pt x="12564" y="19570"/>
                  </a:lnTo>
                  <a:lnTo>
                    <a:pt x="12453" y="19460"/>
                  </a:lnTo>
                  <a:lnTo>
                    <a:pt x="12126" y="19460"/>
                  </a:lnTo>
                  <a:lnTo>
                    <a:pt x="11904" y="19387"/>
                  </a:lnTo>
                  <a:lnTo>
                    <a:pt x="11719" y="19351"/>
                  </a:lnTo>
                  <a:lnTo>
                    <a:pt x="11386" y="19460"/>
                  </a:lnTo>
                  <a:lnTo>
                    <a:pt x="10689" y="19533"/>
                  </a:lnTo>
                  <a:lnTo>
                    <a:pt x="10583" y="19533"/>
                  </a:lnTo>
                  <a:lnTo>
                    <a:pt x="10251" y="19460"/>
                  </a:lnTo>
                  <a:lnTo>
                    <a:pt x="10029" y="19680"/>
                  </a:lnTo>
                  <a:lnTo>
                    <a:pt x="9807" y="19716"/>
                  </a:lnTo>
                  <a:lnTo>
                    <a:pt x="9733" y="19789"/>
                  </a:lnTo>
                  <a:lnTo>
                    <a:pt x="9733" y="19967"/>
                  </a:lnTo>
                  <a:lnTo>
                    <a:pt x="9628" y="20040"/>
                  </a:lnTo>
                  <a:lnTo>
                    <a:pt x="8999" y="20259"/>
                  </a:lnTo>
                  <a:lnTo>
                    <a:pt x="8783" y="20441"/>
                  </a:lnTo>
                  <a:lnTo>
                    <a:pt x="8450" y="20441"/>
                  </a:lnTo>
                  <a:lnTo>
                    <a:pt x="8413" y="20222"/>
                  </a:lnTo>
                  <a:lnTo>
                    <a:pt x="8085" y="20040"/>
                  </a:lnTo>
                  <a:lnTo>
                    <a:pt x="7901" y="19930"/>
                  </a:lnTo>
                  <a:lnTo>
                    <a:pt x="7309" y="19930"/>
                  </a:lnTo>
                  <a:lnTo>
                    <a:pt x="7019" y="20040"/>
                  </a:lnTo>
                  <a:lnTo>
                    <a:pt x="7019" y="19789"/>
                  </a:lnTo>
                  <a:lnTo>
                    <a:pt x="7056" y="19716"/>
                  </a:lnTo>
                  <a:lnTo>
                    <a:pt x="6908" y="19570"/>
                  </a:lnTo>
                  <a:lnTo>
                    <a:pt x="6686" y="19533"/>
                  </a:lnTo>
                  <a:lnTo>
                    <a:pt x="6174" y="19241"/>
                  </a:lnTo>
                  <a:lnTo>
                    <a:pt x="5915" y="19059"/>
                  </a:lnTo>
                  <a:lnTo>
                    <a:pt x="5767" y="19059"/>
                  </a:lnTo>
                  <a:lnTo>
                    <a:pt x="5582" y="18881"/>
                  </a:lnTo>
                  <a:lnTo>
                    <a:pt x="5656" y="18735"/>
                  </a:lnTo>
                  <a:lnTo>
                    <a:pt x="5656" y="18589"/>
                  </a:lnTo>
                  <a:lnTo>
                    <a:pt x="5477" y="18698"/>
                  </a:lnTo>
                  <a:lnTo>
                    <a:pt x="5329" y="18698"/>
                  </a:lnTo>
                  <a:lnTo>
                    <a:pt x="5292" y="18662"/>
                  </a:lnTo>
                  <a:lnTo>
                    <a:pt x="5070" y="18552"/>
                  </a:lnTo>
                  <a:lnTo>
                    <a:pt x="4848" y="18552"/>
                  </a:lnTo>
                  <a:lnTo>
                    <a:pt x="4811" y="18516"/>
                  </a:lnTo>
                  <a:lnTo>
                    <a:pt x="4885" y="18260"/>
                  </a:lnTo>
                  <a:lnTo>
                    <a:pt x="4848" y="18156"/>
                  </a:lnTo>
                  <a:lnTo>
                    <a:pt x="5070" y="17973"/>
                  </a:lnTo>
                  <a:lnTo>
                    <a:pt x="5033" y="17973"/>
                  </a:lnTo>
                  <a:lnTo>
                    <a:pt x="4558" y="17754"/>
                  </a:lnTo>
                  <a:lnTo>
                    <a:pt x="4521" y="17827"/>
                  </a:lnTo>
                  <a:lnTo>
                    <a:pt x="4447" y="18046"/>
                  </a:lnTo>
                  <a:lnTo>
                    <a:pt x="4188" y="17900"/>
                  </a:lnTo>
                  <a:lnTo>
                    <a:pt x="4151" y="18156"/>
                  </a:lnTo>
                  <a:lnTo>
                    <a:pt x="3966" y="18083"/>
                  </a:lnTo>
                  <a:lnTo>
                    <a:pt x="3750" y="17973"/>
                  </a:lnTo>
                  <a:lnTo>
                    <a:pt x="3602" y="17827"/>
                  </a:lnTo>
                  <a:lnTo>
                    <a:pt x="3676" y="17681"/>
                  </a:lnTo>
                  <a:lnTo>
                    <a:pt x="3750" y="17498"/>
                  </a:lnTo>
                  <a:lnTo>
                    <a:pt x="3639" y="17498"/>
                  </a:lnTo>
                  <a:lnTo>
                    <a:pt x="3602" y="17462"/>
                  </a:lnTo>
                  <a:lnTo>
                    <a:pt x="3417" y="17498"/>
                  </a:lnTo>
                  <a:lnTo>
                    <a:pt x="3269" y="17462"/>
                  </a:lnTo>
                  <a:lnTo>
                    <a:pt x="3306" y="17065"/>
                  </a:lnTo>
                  <a:lnTo>
                    <a:pt x="3121" y="16955"/>
                  </a:lnTo>
                  <a:lnTo>
                    <a:pt x="2868" y="16846"/>
                  </a:lnTo>
                  <a:lnTo>
                    <a:pt x="2757" y="16773"/>
                  </a:lnTo>
                  <a:lnTo>
                    <a:pt x="2757" y="16554"/>
                  </a:lnTo>
                  <a:lnTo>
                    <a:pt x="2461" y="16522"/>
                  </a:lnTo>
                  <a:lnTo>
                    <a:pt x="2424" y="16376"/>
                  </a:lnTo>
                  <a:lnTo>
                    <a:pt x="2239" y="16376"/>
                  </a:lnTo>
                  <a:lnTo>
                    <a:pt x="1949" y="16303"/>
                  </a:lnTo>
                  <a:lnTo>
                    <a:pt x="1912" y="16120"/>
                  </a:lnTo>
                  <a:lnTo>
                    <a:pt x="1394" y="15609"/>
                  </a:lnTo>
                  <a:lnTo>
                    <a:pt x="1141" y="15865"/>
                  </a:lnTo>
                  <a:lnTo>
                    <a:pt x="1030" y="15938"/>
                  </a:lnTo>
                  <a:lnTo>
                    <a:pt x="919" y="15865"/>
                  </a:lnTo>
                  <a:lnTo>
                    <a:pt x="993" y="15609"/>
                  </a:lnTo>
                  <a:lnTo>
                    <a:pt x="734" y="15609"/>
                  </a:lnTo>
                  <a:lnTo>
                    <a:pt x="808" y="15358"/>
                  </a:lnTo>
                  <a:lnTo>
                    <a:pt x="549" y="15322"/>
                  </a:lnTo>
                  <a:lnTo>
                    <a:pt x="549" y="15176"/>
                  </a:lnTo>
                  <a:lnTo>
                    <a:pt x="808" y="14993"/>
                  </a:lnTo>
                  <a:lnTo>
                    <a:pt x="697" y="14884"/>
                  </a:lnTo>
                  <a:lnTo>
                    <a:pt x="882" y="14633"/>
                  </a:lnTo>
                  <a:lnTo>
                    <a:pt x="845" y="14633"/>
                  </a:lnTo>
                  <a:lnTo>
                    <a:pt x="808" y="14450"/>
                  </a:lnTo>
                  <a:lnTo>
                    <a:pt x="407" y="14377"/>
                  </a:lnTo>
                  <a:lnTo>
                    <a:pt x="333" y="14450"/>
                  </a:lnTo>
                  <a:lnTo>
                    <a:pt x="222" y="14450"/>
                  </a:lnTo>
                  <a:lnTo>
                    <a:pt x="296" y="14158"/>
                  </a:lnTo>
                  <a:lnTo>
                    <a:pt x="37" y="14231"/>
                  </a:lnTo>
                  <a:lnTo>
                    <a:pt x="0" y="14122"/>
                  </a:lnTo>
                  <a:lnTo>
                    <a:pt x="185" y="14122"/>
                  </a:lnTo>
                  <a:lnTo>
                    <a:pt x="185" y="13725"/>
                  </a:lnTo>
                  <a:lnTo>
                    <a:pt x="148" y="13360"/>
                  </a:lnTo>
                  <a:lnTo>
                    <a:pt x="148" y="13182"/>
                  </a:lnTo>
                  <a:lnTo>
                    <a:pt x="111" y="12780"/>
                  </a:lnTo>
                  <a:lnTo>
                    <a:pt x="111" y="12598"/>
                  </a:lnTo>
                  <a:lnTo>
                    <a:pt x="37" y="12269"/>
                  </a:lnTo>
                  <a:lnTo>
                    <a:pt x="623" y="11653"/>
                  </a:lnTo>
                  <a:lnTo>
                    <a:pt x="993" y="11147"/>
                  </a:lnTo>
                  <a:lnTo>
                    <a:pt x="1246" y="10714"/>
                  </a:lnTo>
                  <a:lnTo>
                    <a:pt x="1653" y="10166"/>
                  </a:lnTo>
                  <a:lnTo>
                    <a:pt x="1949" y="9696"/>
                  </a:lnTo>
                  <a:lnTo>
                    <a:pt x="2350" y="9947"/>
                  </a:lnTo>
                  <a:lnTo>
                    <a:pt x="2276" y="9983"/>
                  </a:lnTo>
                  <a:lnTo>
                    <a:pt x="2239" y="10129"/>
                  </a:lnTo>
                  <a:lnTo>
                    <a:pt x="2350" y="10312"/>
                  </a:lnTo>
                  <a:lnTo>
                    <a:pt x="2128" y="10568"/>
                  </a:lnTo>
                  <a:lnTo>
                    <a:pt x="1949" y="11001"/>
                  </a:lnTo>
                  <a:lnTo>
                    <a:pt x="2239" y="11001"/>
                  </a:lnTo>
                  <a:lnTo>
                    <a:pt x="2646" y="11184"/>
                  </a:lnTo>
                  <a:lnTo>
                    <a:pt x="2572" y="11330"/>
                  </a:lnTo>
                  <a:lnTo>
                    <a:pt x="2794" y="11507"/>
                  </a:lnTo>
                  <a:lnTo>
                    <a:pt x="2942" y="11366"/>
                  </a:lnTo>
                  <a:lnTo>
                    <a:pt x="2973" y="11366"/>
                  </a:lnTo>
                  <a:lnTo>
                    <a:pt x="3084" y="11220"/>
                  </a:lnTo>
                  <a:lnTo>
                    <a:pt x="3053" y="11403"/>
                  </a:lnTo>
                  <a:lnTo>
                    <a:pt x="3306" y="11184"/>
                  </a:lnTo>
                  <a:lnTo>
                    <a:pt x="3306" y="11147"/>
                  </a:lnTo>
                  <a:lnTo>
                    <a:pt x="3454" y="11001"/>
                  </a:lnTo>
                  <a:lnTo>
                    <a:pt x="3454" y="11147"/>
                  </a:lnTo>
                  <a:lnTo>
                    <a:pt x="3676" y="11147"/>
                  </a:lnTo>
                  <a:lnTo>
                    <a:pt x="3824" y="11001"/>
                  </a:lnTo>
                  <a:lnTo>
                    <a:pt x="4151" y="11293"/>
                  </a:lnTo>
                  <a:lnTo>
                    <a:pt x="4373" y="11293"/>
                  </a:lnTo>
                  <a:lnTo>
                    <a:pt x="4521" y="11220"/>
                  </a:lnTo>
                  <a:lnTo>
                    <a:pt x="4558" y="11037"/>
                  </a:lnTo>
                  <a:lnTo>
                    <a:pt x="4811" y="10855"/>
                  </a:lnTo>
                  <a:lnTo>
                    <a:pt x="4848" y="10349"/>
                  </a:lnTo>
                  <a:lnTo>
                    <a:pt x="4848" y="10202"/>
                  </a:lnTo>
                  <a:lnTo>
                    <a:pt x="5070" y="10276"/>
                  </a:lnTo>
                  <a:lnTo>
                    <a:pt x="5033" y="10129"/>
                  </a:lnTo>
                  <a:lnTo>
                    <a:pt x="4996" y="9874"/>
                  </a:lnTo>
                  <a:lnTo>
                    <a:pt x="5033" y="9801"/>
                  </a:lnTo>
                  <a:lnTo>
                    <a:pt x="5218" y="9696"/>
                  </a:lnTo>
                  <a:lnTo>
                    <a:pt x="5218" y="9514"/>
                  </a:lnTo>
                  <a:lnTo>
                    <a:pt x="5403" y="9331"/>
                  </a:lnTo>
                  <a:lnTo>
                    <a:pt x="5403" y="9185"/>
                  </a:lnTo>
                  <a:lnTo>
                    <a:pt x="5366" y="9148"/>
                  </a:lnTo>
                  <a:lnTo>
                    <a:pt x="5508" y="9075"/>
                  </a:lnTo>
                  <a:lnTo>
                    <a:pt x="5508" y="8929"/>
                  </a:lnTo>
                  <a:lnTo>
                    <a:pt x="5582" y="8752"/>
                  </a:lnTo>
                  <a:lnTo>
                    <a:pt x="5551" y="8679"/>
                  </a:lnTo>
                  <a:lnTo>
                    <a:pt x="5656" y="8752"/>
                  </a:lnTo>
                  <a:lnTo>
                    <a:pt x="5915" y="8679"/>
                  </a:lnTo>
                  <a:lnTo>
                    <a:pt x="5915" y="8496"/>
                  </a:lnTo>
                  <a:lnTo>
                    <a:pt x="5989" y="8606"/>
                  </a:lnTo>
                  <a:lnTo>
                    <a:pt x="6026" y="8569"/>
                  </a:lnTo>
                  <a:lnTo>
                    <a:pt x="6174" y="8752"/>
                  </a:lnTo>
                  <a:lnTo>
                    <a:pt x="6285" y="8788"/>
                  </a:lnTo>
                  <a:lnTo>
                    <a:pt x="6353" y="8788"/>
                  </a:lnTo>
                  <a:lnTo>
                    <a:pt x="6353" y="8642"/>
                  </a:lnTo>
                  <a:lnTo>
                    <a:pt x="6432" y="8606"/>
                  </a:lnTo>
                  <a:lnTo>
                    <a:pt x="6432" y="8423"/>
                  </a:lnTo>
                  <a:lnTo>
                    <a:pt x="6686" y="8386"/>
                  </a:lnTo>
                  <a:lnTo>
                    <a:pt x="6686" y="8313"/>
                  </a:lnTo>
                  <a:lnTo>
                    <a:pt x="6575" y="7953"/>
                  </a:lnTo>
                  <a:lnTo>
                    <a:pt x="7235" y="7990"/>
                  </a:lnTo>
                  <a:lnTo>
                    <a:pt x="7457" y="7771"/>
                  </a:lnTo>
                  <a:lnTo>
                    <a:pt x="7753" y="7624"/>
                  </a:lnTo>
                  <a:lnTo>
                    <a:pt x="8085" y="7624"/>
                  </a:lnTo>
                  <a:lnTo>
                    <a:pt x="8339" y="7698"/>
                  </a:lnTo>
                  <a:lnTo>
                    <a:pt x="8413" y="8136"/>
                  </a:lnTo>
                  <a:lnTo>
                    <a:pt x="8783" y="8136"/>
                  </a:lnTo>
                  <a:lnTo>
                    <a:pt x="8783" y="8240"/>
                  </a:lnTo>
                  <a:lnTo>
                    <a:pt x="9295" y="8136"/>
                  </a:lnTo>
                  <a:lnTo>
                    <a:pt x="9221" y="7953"/>
                  </a:lnTo>
                  <a:lnTo>
                    <a:pt x="9295" y="7917"/>
                  </a:lnTo>
                  <a:lnTo>
                    <a:pt x="9147" y="7588"/>
                  </a:lnTo>
                  <a:lnTo>
                    <a:pt x="9221" y="7442"/>
                  </a:lnTo>
                  <a:lnTo>
                    <a:pt x="9110" y="7374"/>
                  </a:lnTo>
                  <a:lnTo>
                    <a:pt x="9332" y="7264"/>
                  </a:lnTo>
                  <a:lnTo>
                    <a:pt x="9480" y="7264"/>
                  </a:lnTo>
                  <a:lnTo>
                    <a:pt x="9369" y="7082"/>
                  </a:lnTo>
                  <a:lnTo>
                    <a:pt x="9221" y="6753"/>
                  </a:lnTo>
                  <a:lnTo>
                    <a:pt x="9369" y="6716"/>
                  </a:lnTo>
                  <a:lnTo>
                    <a:pt x="9733" y="6570"/>
                  </a:lnTo>
                  <a:lnTo>
                    <a:pt x="9844" y="6570"/>
                  </a:lnTo>
                  <a:lnTo>
                    <a:pt x="9955" y="6716"/>
                  </a:lnTo>
                  <a:lnTo>
                    <a:pt x="10029" y="6570"/>
                  </a:lnTo>
                  <a:lnTo>
                    <a:pt x="10399" y="6570"/>
                  </a:lnTo>
                  <a:lnTo>
                    <a:pt x="10510" y="6534"/>
                  </a:lnTo>
                  <a:lnTo>
                    <a:pt x="10652" y="6534"/>
                  </a:lnTo>
                  <a:lnTo>
                    <a:pt x="11059" y="6393"/>
                  </a:lnTo>
                  <a:lnTo>
                    <a:pt x="11207" y="6247"/>
                  </a:lnTo>
                  <a:lnTo>
                    <a:pt x="11170" y="6210"/>
                  </a:lnTo>
                  <a:lnTo>
                    <a:pt x="11281" y="6028"/>
                  </a:lnTo>
                  <a:lnTo>
                    <a:pt x="11386" y="5808"/>
                  </a:lnTo>
                  <a:lnTo>
                    <a:pt x="11571" y="5845"/>
                  </a:lnTo>
                  <a:lnTo>
                    <a:pt x="11645" y="5558"/>
                  </a:lnTo>
                  <a:lnTo>
                    <a:pt x="11534" y="5521"/>
                  </a:lnTo>
                  <a:lnTo>
                    <a:pt x="11244" y="5229"/>
                  </a:lnTo>
                  <a:lnTo>
                    <a:pt x="11386" y="4900"/>
                  </a:lnTo>
                  <a:lnTo>
                    <a:pt x="11096" y="4900"/>
                  </a:lnTo>
                  <a:lnTo>
                    <a:pt x="11022" y="4613"/>
                  </a:lnTo>
                  <a:lnTo>
                    <a:pt x="10837" y="4686"/>
                  </a:lnTo>
                  <a:lnTo>
                    <a:pt x="10583" y="4686"/>
                  </a:lnTo>
                  <a:lnTo>
                    <a:pt x="10547" y="4540"/>
                  </a:lnTo>
                  <a:lnTo>
                    <a:pt x="10652" y="4285"/>
                  </a:lnTo>
                  <a:lnTo>
                    <a:pt x="10547" y="4138"/>
                  </a:lnTo>
                  <a:lnTo>
                    <a:pt x="10251" y="3888"/>
                  </a:lnTo>
                  <a:lnTo>
                    <a:pt x="10029" y="3669"/>
                  </a:lnTo>
                  <a:lnTo>
                    <a:pt x="10251" y="3596"/>
                  </a:lnTo>
                  <a:lnTo>
                    <a:pt x="10399" y="3486"/>
                  </a:lnTo>
                  <a:lnTo>
                    <a:pt x="10436" y="3450"/>
                  </a:lnTo>
                  <a:lnTo>
                    <a:pt x="10547" y="3523"/>
                  </a:lnTo>
                  <a:lnTo>
                    <a:pt x="10652" y="3089"/>
                  </a:lnTo>
                  <a:lnTo>
                    <a:pt x="10583" y="3016"/>
                  </a:lnTo>
                  <a:lnTo>
                    <a:pt x="10689" y="2834"/>
                  </a:lnTo>
                  <a:lnTo>
                    <a:pt x="10911" y="2688"/>
                  </a:lnTo>
                  <a:lnTo>
                    <a:pt x="11022" y="2505"/>
                  </a:lnTo>
                  <a:lnTo>
                    <a:pt x="10726" y="2395"/>
                  </a:lnTo>
                  <a:lnTo>
                    <a:pt x="10362" y="2328"/>
                  </a:lnTo>
                  <a:lnTo>
                    <a:pt x="10399" y="2072"/>
                  </a:lnTo>
                  <a:lnTo>
                    <a:pt x="10510" y="1962"/>
                  </a:lnTo>
                  <a:lnTo>
                    <a:pt x="11281" y="1706"/>
                  </a:lnTo>
                  <a:lnTo>
                    <a:pt x="11534" y="1706"/>
                  </a:lnTo>
                  <a:lnTo>
                    <a:pt x="11645" y="1566"/>
                  </a:lnTo>
                  <a:lnTo>
                    <a:pt x="11904" y="1566"/>
                  </a:lnTo>
                  <a:lnTo>
                    <a:pt x="11941" y="1706"/>
                  </a:lnTo>
                  <a:lnTo>
                    <a:pt x="12126" y="1487"/>
                  </a:lnTo>
                  <a:lnTo>
                    <a:pt x="12416" y="945"/>
                  </a:lnTo>
                  <a:lnTo>
                    <a:pt x="12416" y="798"/>
                  </a:lnTo>
                  <a:lnTo>
                    <a:pt x="12564" y="548"/>
                  </a:lnTo>
                  <a:lnTo>
                    <a:pt x="12638" y="438"/>
                  </a:lnTo>
                  <a:lnTo>
                    <a:pt x="12601" y="219"/>
                  </a:lnTo>
                  <a:lnTo>
                    <a:pt x="12601" y="73"/>
                  </a:lnTo>
                  <a:lnTo>
                    <a:pt x="13192" y="511"/>
                  </a:lnTo>
                  <a:lnTo>
                    <a:pt x="13261" y="548"/>
                  </a:lnTo>
                  <a:lnTo>
                    <a:pt x="13483" y="548"/>
                  </a:lnTo>
                  <a:lnTo>
                    <a:pt x="13631" y="694"/>
                  </a:lnTo>
                  <a:lnTo>
                    <a:pt x="13705" y="798"/>
                  </a:lnTo>
                  <a:lnTo>
                    <a:pt x="13668" y="872"/>
                  </a:lnTo>
                  <a:lnTo>
                    <a:pt x="13668" y="1018"/>
                  </a:lnTo>
                  <a:lnTo>
                    <a:pt x="13963" y="762"/>
                  </a:lnTo>
                  <a:lnTo>
                    <a:pt x="14069" y="725"/>
                  </a:lnTo>
                  <a:lnTo>
                    <a:pt x="14180" y="621"/>
                  </a:lnTo>
                  <a:lnTo>
                    <a:pt x="14587" y="694"/>
                  </a:lnTo>
                  <a:lnTo>
                    <a:pt x="14734" y="584"/>
                  </a:lnTo>
                  <a:lnTo>
                    <a:pt x="14988" y="584"/>
                  </a:lnTo>
                  <a:lnTo>
                    <a:pt x="15173" y="694"/>
                  </a:lnTo>
                  <a:lnTo>
                    <a:pt x="15395" y="584"/>
                  </a:lnTo>
                  <a:lnTo>
                    <a:pt x="15284" y="402"/>
                  </a:lnTo>
                  <a:lnTo>
                    <a:pt x="15579" y="365"/>
                  </a:lnTo>
                  <a:lnTo>
                    <a:pt x="15907" y="73"/>
                  </a:lnTo>
                  <a:lnTo>
                    <a:pt x="16203" y="0"/>
                  </a:lnTo>
                  <a:lnTo>
                    <a:pt x="16604" y="73"/>
                  </a:lnTo>
                  <a:lnTo>
                    <a:pt x="16752" y="219"/>
                  </a:lnTo>
                  <a:lnTo>
                    <a:pt x="16974" y="292"/>
                  </a:lnTo>
                  <a:lnTo>
                    <a:pt x="17005" y="256"/>
                  </a:lnTo>
                  <a:lnTo>
                    <a:pt x="17481" y="256"/>
                  </a:lnTo>
                  <a:lnTo>
                    <a:pt x="17666" y="292"/>
                  </a:lnTo>
                  <a:lnTo>
                    <a:pt x="17776" y="256"/>
                  </a:lnTo>
                  <a:lnTo>
                    <a:pt x="18220" y="365"/>
                  </a:lnTo>
                  <a:lnTo>
                    <a:pt x="18363" y="511"/>
                  </a:lnTo>
                  <a:lnTo>
                    <a:pt x="18326" y="584"/>
                  </a:lnTo>
                  <a:lnTo>
                    <a:pt x="18363" y="872"/>
                  </a:lnTo>
                  <a:lnTo>
                    <a:pt x="18474" y="1054"/>
                  </a:lnTo>
                  <a:lnTo>
                    <a:pt x="18363" y="1419"/>
                  </a:lnTo>
                  <a:lnTo>
                    <a:pt x="18511" y="1566"/>
                  </a:lnTo>
                  <a:lnTo>
                    <a:pt x="18363" y="1597"/>
                  </a:lnTo>
                  <a:lnTo>
                    <a:pt x="18220" y="1566"/>
                  </a:lnTo>
                  <a:lnTo>
                    <a:pt x="17924" y="1743"/>
                  </a:lnTo>
                  <a:lnTo>
                    <a:pt x="17481" y="1926"/>
                  </a:lnTo>
                  <a:lnTo>
                    <a:pt x="17444" y="2072"/>
                  </a:lnTo>
                  <a:lnTo>
                    <a:pt x="17666" y="2254"/>
                  </a:lnTo>
                  <a:lnTo>
                    <a:pt x="17739" y="2468"/>
                  </a:lnTo>
                  <a:lnTo>
                    <a:pt x="17407" y="2328"/>
                  </a:lnTo>
                  <a:lnTo>
                    <a:pt x="17264" y="2468"/>
                  </a:lnTo>
                  <a:lnTo>
                    <a:pt x="16974" y="2328"/>
                  </a:lnTo>
                  <a:lnTo>
                    <a:pt x="16752" y="2505"/>
                  </a:lnTo>
                  <a:lnTo>
                    <a:pt x="16641" y="2468"/>
                  </a:lnTo>
                  <a:lnTo>
                    <a:pt x="16604" y="2578"/>
                  </a:lnTo>
                  <a:lnTo>
                    <a:pt x="16530" y="2651"/>
                  </a:lnTo>
                  <a:lnTo>
                    <a:pt x="16314" y="2907"/>
                  </a:lnTo>
                  <a:lnTo>
                    <a:pt x="16314" y="3016"/>
                  </a:lnTo>
                  <a:lnTo>
                    <a:pt x="16129" y="3267"/>
                  </a:lnTo>
                  <a:lnTo>
                    <a:pt x="16018" y="3303"/>
                  </a:lnTo>
                  <a:lnTo>
                    <a:pt x="16055" y="3523"/>
                  </a:lnTo>
                  <a:lnTo>
                    <a:pt x="15944" y="3486"/>
                  </a:lnTo>
                  <a:lnTo>
                    <a:pt x="15944" y="3632"/>
                  </a:lnTo>
                  <a:lnTo>
                    <a:pt x="15616" y="3705"/>
                  </a:lnTo>
                  <a:lnTo>
                    <a:pt x="15616" y="3992"/>
                  </a:lnTo>
                  <a:lnTo>
                    <a:pt x="15284" y="3992"/>
                  </a:lnTo>
                  <a:lnTo>
                    <a:pt x="15247" y="4034"/>
                  </a:lnTo>
                  <a:lnTo>
                    <a:pt x="15099" y="4102"/>
                  </a:lnTo>
                  <a:lnTo>
                    <a:pt x="15062" y="4394"/>
                  </a:lnTo>
                  <a:lnTo>
                    <a:pt x="15025" y="4467"/>
                  </a:lnTo>
                  <a:lnTo>
                    <a:pt x="14914" y="4504"/>
                  </a:lnTo>
                  <a:lnTo>
                    <a:pt x="14808" y="4723"/>
                  </a:lnTo>
                  <a:lnTo>
                    <a:pt x="14988" y="5046"/>
                  </a:lnTo>
                  <a:lnTo>
                    <a:pt x="15247" y="5229"/>
                  </a:lnTo>
                  <a:lnTo>
                    <a:pt x="15395" y="5193"/>
                  </a:lnTo>
                  <a:lnTo>
                    <a:pt x="15542" y="5193"/>
                  </a:lnTo>
                  <a:lnTo>
                    <a:pt x="15506" y="5375"/>
                  </a:lnTo>
                  <a:lnTo>
                    <a:pt x="15907" y="5412"/>
                  </a:lnTo>
                  <a:lnTo>
                    <a:pt x="15944" y="5808"/>
                  </a:lnTo>
                  <a:lnTo>
                    <a:pt x="16314" y="6101"/>
                  </a:lnTo>
                  <a:lnTo>
                    <a:pt x="16314" y="6283"/>
                  </a:lnTo>
                  <a:lnTo>
                    <a:pt x="16277" y="6502"/>
                  </a:lnTo>
                  <a:lnTo>
                    <a:pt x="16240" y="6534"/>
                  </a:lnTo>
                  <a:lnTo>
                    <a:pt x="15944" y="6753"/>
                  </a:lnTo>
                  <a:lnTo>
                    <a:pt x="15907" y="6789"/>
                  </a:lnTo>
                  <a:lnTo>
                    <a:pt x="15579" y="7082"/>
                  </a:lnTo>
                  <a:lnTo>
                    <a:pt x="15579" y="7118"/>
                  </a:lnTo>
                  <a:lnTo>
                    <a:pt x="15506" y="7301"/>
                  </a:lnTo>
                  <a:lnTo>
                    <a:pt x="15506" y="7374"/>
                  </a:lnTo>
                  <a:lnTo>
                    <a:pt x="15616" y="7551"/>
                  </a:lnTo>
                  <a:lnTo>
                    <a:pt x="15722" y="7953"/>
                  </a:lnTo>
                  <a:lnTo>
                    <a:pt x="15722" y="8386"/>
                  </a:lnTo>
                  <a:lnTo>
                    <a:pt x="16018" y="8423"/>
                  </a:lnTo>
                  <a:lnTo>
                    <a:pt x="16055" y="8496"/>
                  </a:lnTo>
                  <a:lnTo>
                    <a:pt x="16240" y="8642"/>
                  </a:lnTo>
                  <a:lnTo>
                    <a:pt x="16424" y="8679"/>
                  </a:lnTo>
                  <a:lnTo>
                    <a:pt x="16530" y="8898"/>
                  </a:lnTo>
                  <a:lnTo>
                    <a:pt x="16572" y="8898"/>
                  </a:lnTo>
                  <a:lnTo>
                    <a:pt x="16461" y="8971"/>
                  </a:lnTo>
                  <a:lnTo>
                    <a:pt x="16604" y="9112"/>
                  </a:lnTo>
                  <a:lnTo>
                    <a:pt x="16641" y="9331"/>
                  </a:lnTo>
                  <a:lnTo>
                    <a:pt x="16789" y="9367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48" name="Freeform 206"/>
            <p:cNvSpPr/>
            <p:nvPr/>
          </p:nvSpPr>
          <p:spPr>
            <a:xfrm>
              <a:off x="1780386" y="0"/>
              <a:ext cx="993891" cy="892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80" y="9783"/>
                  </a:moveTo>
                  <a:lnTo>
                    <a:pt x="2217" y="9491"/>
                  </a:lnTo>
                  <a:lnTo>
                    <a:pt x="1786" y="9254"/>
                  </a:lnTo>
                  <a:lnTo>
                    <a:pt x="1480" y="9059"/>
                  </a:lnTo>
                  <a:lnTo>
                    <a:pt x="956" y="9059"/>
                  </a:lnTo>
                  <a:lnTo>
                    <a:pt x="743" y="8815"/>
                  </a:lnTo>
                  <a:lnTo>
                    <a:pt x="656" y="8523"/>
                  </a:lnTo>
                  <a:lnTo>
                    <a:pt x="956" y="8189"/>
                  </a:lnTo>
                  <a:lnTo>
                    <a:pt x="1131" y="7263"/>
                  </a:lnTo>
                  <a:lnTo>
                    <a:pt x="612" y="6831"/>
                  </a:lnTo>
                  <a:lnTo>
                    <a:pt x="219" y="6928"/>
                  </a:lnTo>
                  <a:lnTo>
                    <a:pt x="131" y="6392"/>
                  </a:lnTo>
                  <a:lnTo>
                    <a:pt x="0" y="6100"/>
                  </a:lnTo>
                  <a:lnTo>
                    <a:pt x="306" y="5863"/>
                  </a:lnTo>
                  <a:lnTo>
                    <a:pt x="350" y="5619"/>
                  </a:lnTo>
                  <a:lnTo>
                    <a:pt x="175" y="5376"/>
                  </a:lnTo>
                  <a:lnTo>
                    <a:pt x="568" y="5132"/>
                  </a:lnTo>
                  <a:lnTo>
                    <a:pt x="612" y="5132"/>
                  </a:lnTo>
                  <a:lnTo>
                    <a:pt x="437" y="4651"/>
                  </a:lnTo>
                  <a:lnTo>
                    <a:pt x="394" y="4456"/>
                  </a:lnTo>
                  <a:lnTo>
                    <a:pt x="656" y="4310"/>
                  </a:lnTo>
                  <a:lnTo>
                    <a:pt x="918" y="3537"/>
                  </a:lnTo>
                  <a:lnTo>
                    <a:pt x="1393" y="3732"/>
                  </a:lnTo>
                  <a:lnTo>
                    <a:pt x="1743" y="3635"/>
                  </a:lnTo>
                  <a:lnTo>
                    <a:pt x="1743" y="3774"/>
                  </a:lnTo>
                  <a:lnTo>
                    <a:pt x="2480" y="3391"/>
                  </a:lnTo>
                  <a:lnTo>
                    <a:pt x="2830" y="3294"/>
                  </a:lnTo>
                  <a:lnTo>
                    <a:pt x="3217" y="3440"/>
                  </a:lnTo>
                  <a:lnTo>
                    <a:pt x="3261" y="3635"/>
                  </a:lnTo>
                  <a:lnTo>
                    <a:pt x="3436" y="3774"/>
                  </a:lnTo>
                  <a:lnTo>
                    <a:pt x="3910" y="4067"/>
                  </a:lnTo>
                  <a:lnTo>
                    <a:pt x="3523" y="4456"/>
                  </a:lnTo>
                  <a:lnTo>
                    <a:pt x="3523" y="4554"/>
                  </a:lnTo>
                  <a:lnTo>
                    <a:pt x="3998" y="4554"/>
                  </a:lnTo>
                  <a:lnTo>
                    <a:pt x="4129" y="4505"/>
                  </a:lnTo>
                  <a:lnTo>
                    <a:pt x="4522" y="4798"/>
                  </a:lnTo>
                  <a:lnTo>
                    <a:pt x="4697" y="4749"/>
                  </a:lnTo>
                  <a:lnTo>
                    <a:pt x="5216" y="4986"/>
                  </a:lnTo>
                  <a:lnTo>
                    <a:pt x="5697" y="4798"/>
                  </a:lnTo>
                  <a:lnTo>
                    <a:pt x="6390" y="4895"/>
                  </a:lnTo>
                  <a:lnTo>
                    <a:pt x="6478" y="4895"/>
                  </a:lnTo>
                  <a:lnTo>
                    <a:pt x="6565" y="4937"/>
                  </a:lnTo>
                  <a:lnTo>
                    <a:pt x="6871" y="4310"/>
                  </a:lnTo>
                  <a:lnTo>
                    <a:pt x="7258" y="4067"/>
                  </a:lnTo>
                  <a:lnTo>
                    <a:pt x="7083" y="3586"/>
                  </a:lnTo>
                  <a:lnTo>
                    <a:pt x="7346" y="2952"/>
                  </a:lnTo>
                  <a:lnTo>
                    <a:pt x="7389" y="2660"/>
                  </a:lnTo>
                  <a:lnTo>
                    <a:pt x="7477" y="2472"/>
                  </a:lnTo>
                  <a:lnTo>
                    <a:pt x="7608" y="2423"/>
                  </a:lnTo>
                  <a:lnTo>
                    <a:pt x="7908" y="2374"/>
                  </a:lnTo>
                  <a:lnTo>
                    <a:pt x="8083" y="2179"/>
                  </a:lnTo>
                  <a:lnTo>
                    <a:pt x="8083" y="1838"/>
                  </a:lnTo>
                  <a:lnTo>
                    <a:pt x="8433" y="1790"/>
                  </a:lnTo>
                  <a:lnTo>
                    <a:pt x="8564" y="1838"/>
                  </a:lnTo>
                  <a:lnTo>
                    <a:pt x="8826" y="1790"/>
                  </a:lnTo>
                  <a:lnTo>
                    <a:pt x="9345" y="1553"/>
                  </a:lnTo>
                  <a:lnTo>
                    <a:pt x="9563" y="1553"/>
                  </a:lnTo>
                  <a:lnTo>
                    <a:pt x="9738" y="1497"/>
                  </a:lnTo>
                  <a:lnTo>
                    <a:pt x="9869" y="1497"/>
                  </a:lnTo>
                  <a:lnTo>
                    <a:pt x="10125" y="1553"/>
                  </a:lnTo>
                  <a:lnTo>
                    <a:pt x="10344" y="1790"/>
                  </a:lnTo>
                  <a:lnTo>
                    <a:pt x="10650" y="1838"/>
                  </a:lnTo>
                  <a:lnTo>
                    <a:pt x="10956" y="1692"/>
                  </a:lnTo>
                  <a:lnTo>
                    <a:pt x="11037" y="1497"/>
                  </a:lnTo>
                  <a:lnTo>
                    <a:pt x="11169" y="1455"/>
                  </a:lnTo>
                  <a:lnTo>
                    <a:pt x="11300" y="1212"/>
                  </a:lnTo>
                  <a:lnTo>
                    <a:pt x="11693" y="1358"/>
                  </a:lnTo>
                  <a:lnTo>
                    <a:pt x="11868" y="1602"/>
                  </a:lnTo>
                  <a:lnTo>
                    <a:pt x="12387" y="1309"/>
                  </a:lnTo>
                  <a:lnTo>
                    <a:pt x="12824" y="1212"/>
                  </a:lnTo>
                  <a:lnTo>
                    <a:pt x="13211" y="1497"/>
                  </a:lnTo>
                  <a:lnTo>
                    <a:pt x="13736" y="1553"/>
                  </a:lnTo>
                  <a:lnTo>
                    <a:pt x="13911" y="1790"/>
                  </a:lnTo>
                  <a:lnTo>
                    <a:pt x="14036" y="1838"/>
                  </a:lnTo>
                  <a:lnTo>
                    <a:pt x="14254" y="1692"/>
                  </a:lnTo>
                  <a:lnTo>
                    <a:pt x="14473" y="1497"/>
                  </a:lnTo>
                  <a:lnTo>
                    <a:pt x="14691" y="1497"/>
                  </a:lnTo>
                  <a:lnTo>
                    <a:pt x="15166" y="1309"/>
                  </a:lnTo>
                  <a:lnTo>
                    <a:pt x="15297" y="1114"/>
                  </a:lnTo>
                  <a:lnTo>
                    <a:pt x="15385" y="1212"/>
                  </a:lnTo>
                  <a:lnTo>
                    <a:pt x="15997" y="773"/>
                  </a:lnTo>
                  <a:lnTo>
                    <a:pt x="16341" y="675"/>
                  </a:lnTo>
                  <a:lnTo>
                    <a:pt x="16690" y="627"/>
                  </a:lnTo>
                  <a:lnTo>
                    <a:pt x="16946" y="578"/>
                  </a:lnTo>
                  <a:lnTo>
                    <a:pt x="17209" y="439"/>
                  </a:lnTo>
                  <a:lnTo>
                    <a:pt x="17427" y="439"/>
                  </a:lnTo>
                  <a:lnTo>
                    <a:pt x="17646" y="195"/>
                  </a:lnTo>
                  <a:lnTo>
                    <a:pt x="17952" y="195"/>
                  </a:lnTo>
                  <a:lnTo>
                    <a:pt x="18645" y="0"/>
                  </a:lnTo>
                  <a:lnTo>
                    <a:pt x="18989" y="146"/>
                  </a:lnTo>
                  <a:lnTo>
                    <a:pt x="19076" y="341"/>
                  </a:lnTo>
                  <a:lnTo>
                    <a:pt x="18820" y="529"/>
                  </a:lnTo>
                  <a:lnTo>
                    <a:pt x="18777" y="919"/>
                  </a:lnTo>
                  <a:lnTo>
                    <a:pt x="18252" y="1017"/>
                  </a:lnTo>
                  <a:lnTo>
                    <a:pt x="17952" y="1114"/>
                  </a:lnTo>
                  <a:lnTo>
                    <a:pt x="17908" y="1260"/>
                  </a:lnTo>
                  <a:lnTo>
                    <a:pt x="18040" y="1692"/>
                  </a:lnTo>
                  <a:lnTo>
                    <a:pt x="18040" y="2033"/>
                  </a:lnTo>
                  <a:lnTo>
                    <a:pt x="18383" y="2374"/>
                  </a:lnTo>
                  <a:lnTo>
                    <a:pt x="18164" y="2660"/>
                  </a:lnTo>
                  <a:lnTo>
                    <a:pt x="18645" y="2904"/>
                  </a:lnTo>
                  <a:lnTo>
                    <a:pt x="18864" y="3342"/>
                  </a:lnTo>
                  <a:lnTo>
                    <a:pt x="19076" y="3099"/>
                  </a:lnTo>
                  <a:lnTo>
                    <a:pt x="19383" y="3099"/>
                  </a:lnTo>
                  <a:lnTo>
                    <a:pt x="19601" y="3537"/>
                  </a:lnTo>
                  <a:lnTo>
                    <a:pt x="19776" y="3774"/>
                  </a:lnTo>
                  <a:lnTo>
                    <a:pt x="19645" y="4067"/>
                  </a:lnTo>
                  <a:lnTo>
                    <a:pt x="19557" y="4554"/>
                  </a:lnTo>
                  <a:lnTo>
                    <a:pt x="19645" y="4700"/>
                  </a:lnTo>
                  <a:lnTo>
                    <a:pt x="20032" y="4700"/>
                  </a:lnTo>
                  <a:lnTo>
                    <a:pt x="20295" y="4895"/>
                  </a:lnTo>
                  <a:lnTo>
                    <a:pt x="20601" y="5668"/>
                  </a:lnTo>
                  <a:lnTo>
                    <a:pt x="21294" y="6100"/>
                  </a:lnTo>
                  <a:lnTo>
                    <a:pt x="21513" y="6149"/>
                  </a:lnTo>
                  <a:lnTo>
                    <a:pt x="21600" y="6246"/>
                  </a:lnTo>
                  <a:lnTo>
                    <a:pt x="21250" y="6344"/>
                  </a:lnTo>
                  <a:lnTo>
                    <a:pt x="20863" y="6733"/>
                  </a:lnTo>
                  <a:lnTo>
                    <a:pt x="20513" y="6782"/>
                  </a:lnTo>
                  <a:lnTo>
                    <a:pt x="20644" y="7026"/>
                  </a:lnTo>
                  <a:lnTo>
                    <a:pt x="20382" y="7172"/>
                  </a:lnTo>
                  <a:lnTo>
                    <a:pt x="20163" y="7026"/>
                  </a:lnTo>
                  <a:lnTo>
                    <a:pt x="19864" y="7026"/>
                  </a:lnTo>
                  <a:lnTo>
                    <a:pt x="19689" y="7172"/>
                  </a:lnTo>
                  <a:lnTo>
                    <a:pt x="19208" y="7075"/>
                  </a:lnTo>
                  <a:lnTo>
                    <a:pt x="19076" y="7214"/>
                  </a:lnTo>
                  <a:lnTo>
                    <a:pt x="18952" y="7263"/>
                  </a:lnTo>
                  <a:lnTo>
                    <a:pt x="18602" y="7604"/>
                  </a:lnTo>
                  <a:lnTo>
                    <a:pt x="18602" y="7409"/>
                  </a:lnTo>
                  <a:lnTo>
                    <a:pt x="18645" y="7311"/>
                  </a:lnTo>
                  <a:lnTo>
                    <a:pt x="18558" y="7172"/>
                  </a:lnTo>
                  <a:lnTo>
                    <a:pt x="18383" y="6977"/>
                  </a:lnTo>
                  <a:lnTo>
                    <a:pt x="18121" y="6977"/>
                  </a:lnTo>
                  <a:lnTo>
                    <a:pt x="18040" y="6928"/>
                  </a:lnTo>
                  <a:lnTo>
                    <a:pt x="17340" y="6344"/>
                  </a:lnTo>
                  <a:lnTo>
                    <a:pt x="17340" y="6538"/>
                  </a:lnTo>
                  <a:lnTo>
                    <a:pt x="17384" y="6831"/>
                  </a:lnTo>
                  <a:lnTo>
                    <a:pt x="17296" y="6977"/>
                  </a:lnTo>
                  <a:lnTo>
                    <a:pt x="17121" y="7311"/>
                  </a:lnTo>
                  <a:lnTo>
                    <a:pt x="17121" y="7506"/>
                  </a:lnTo>
                  <a:lnTo>
                    <a:pt x="16778" y="8231"/>
                  </a:lnTo>
                  <a:lnTo>
                    <a:pt x="16559" y="8523"/>
                  </a:lnTo>
                  <a:lnTo>
                    <a:pt x="16515" y="8335"/>
                  </a:lnTo>
                  <a:lnTo>
                    <a:pt x="16209" y="8335"/>
                  </a:lnTo>
                  <a:lnTo>
                    <a:pt x="16078" y="8523"/>
                  </a:lnTo>
                  <a:lnTo>
                    <a:pt x="15778" y="8523"/>
                  </a:lnTo>
                  <a:lnTo>
                    <a:pt x="14866" y="8864"/>
                  </a:lnTo>
                  <a:lnTo>
                    <a:pt x="14735" y="9010"/>
                  </a:lnTo>
                  <a:lnTo>
                    <a:pt x="14691" y="9352"/>
                  </a:lnTo>
                  <a:lnTo>
                    <a:pt x="15122" y="9442"/>
                  </a:lnTo>
                  <a:lnTo>
                    <a:pt x="15472" y="9588"/>
                  </a:lnTo>
                  <a:lnTo>
                    <a:pt x="15341" y="9832"/>
                  </a:lnTo>
                  <a:lnTo>
                    <a:pt x="15079" y="10027"/>
                  </a:lnTo>
                  <a:lnTo>
                    <a:pt x="14954" y="10271"/>
                  </a:lnTo>
                  <a:lnTo>
                    <a:pt x="15035" y="10368"/>
                  </a:lnTo>
                  <a:lnTo>
                    <a:pt x="14910" y="10946"/>
                  </a:lnTo>
                  <a:lnTo>
                    <a:pt x="14779" y="10849"/>
                  </a:lnTo>
                  <a:lnTo>
                    <a:pt x="14735" y="10897"/>
                  </a:lnTo>
                  <a:lnTo>
                    <a:pt x="14560" y="11044"/>
                  </a:lnTo>
                  <a:lnTo>
                    <a:pt x="14298" y="11141"/>
                  </a:lnTo>
                  <a:lnTo>
                    <a:pt x="14560" y="11434"/>
                  </a:lnTo>
                  <a:lnTo>
                    <a:pt x="14910" y="11768"/>
                  </a:lnTo>
                  <a:lnTo>
                    <a:pt x="15035" y="11963"/>
                  </a:lnTo>
                  <a:lnTo>
                    <a:pt x="14910" y="12304"/>
                  </a:lnTo>
                  <a:lnTo>
                    <a:pt x="14954" y="12499"/>
                  </a:lnTo>
                  <a:lnTo>
                    <a:pt x="15254" y="12499"/>
                  </a:lnTo>
                  <a:lnTo>
                    <a:pt x="15472" y="12402"/>
                  </a:lnTo>
                  <a:lnTo>
                    <a:pt x="15560" y="12785"/>
                  </a:lnTo>
                  <a:lnTo>
                    <a:pt x="15903" y="12785"/>
                  </a:lnTo>
                  <a:lnTo>
                    <a:pt x="15735" y="13223"/>
                  </a:lnTo>
                  <a:lnTo>
                    <a:pt x="16078" y="13613"/>
                  </a:lnTo>
                  <a:lnTo>
                    <a:pt x="16209" y="13662"/>
                  </a:lnTo>
                  <a:lnTo>
                    <a:pt x="16122" y="14045"/>
                  </a:lnTo>
                  <a:lnTo>
                    <a:pt x="15903" y="13996"/>
                  </a:lnTo>
                  <a:lnTo>
                    <a:pt x="15778" y="14289"/>
                  </a:lnTo>
                  <a:lnTo>
                    <a:pt x="15647" y="14532"/>
                  </a:lnTo>
                  <a:lnTo>
                    <a:pt x="15691" y="14581"/>
                  </a:lnTo>
                  <a:lnTo>
                    <a:pt x="15516" y="14776"/>
                  </a:lnTo>
                  <a:lnTo>
                    <a:pt x="15035" y="14964"/>
                  </a:lnTo>
                  <a:lnTo>
                    <a:pt x="14866" y="14964"/>
                  </a:lnTo>
                  <a:lnTo>
                    <a:pt x="14735" y="15013"/>
                  </a:lnTo>
                  <a:lnTo>
                    <a:pt x="14298" y="15013"/>
                  </a:lnTo>
                  <a:lnTo>
                    <a:pt x="14211" y="15208"/>
                  </a:lnTo>
                  <a:lnTo>
                    <a:pt x="14079" y="15013"/>
                  </a:lnTo>
                  <a:lnTo>
                    <a:pt x="13948" y="15013"/>
                  </a:lnTo>
                  <a:lnTo>
                    <a:pt x="13517" y="15208"/>
                  </a:lnTo>
                  <a:lnTo>
                    <a:pt x="13342" y="15256"/>
                  </a:lnTo>
                  <a:lnTo>
                    <a:pt x="13517" y="15695"/>
                  </a:lnTo>
                  <a:lnTo>
                    <a:pt x="13648" y="15939"/>
                  </a:lnTo>
                  <a:lnTo>
                    <a:pt x="13473" y="15939"/>
                  </a:lnTo>
                  <a:lnTo>
                    <a:pt x="13211" y="16085"/>
                  </a:lnTo>
                  <a:lnTo>
                    <a:pt x="13342" y="16176"/>
                  </a:lnTo>
                  <a:lnTo>
                    <a:pt x="13255" y="16371"/>
                  </a:lnTo>
                  <a:lnTo>
                    <a:pt x="13430" y="16809"/>
                  </a:lnTo>
                  <a:lnTo>
                    <a:pt x="13342" y="16858"/>
                  </a:lnTo>
                  <a:lnTo>
                    <a:pt x="13430" y="17102"/>
                  </a:lnTo>
                  <a:lnTo>
                    <a:pt x="12824" y="17241"/>
                  </a:lnTo>
                  <a:lnTo>
                    <a:pt x="12824" y="17102"/>
                  </a:lnTo>
                  <a:lnTo>
                    <a:pt x="12387" y="17102"/>
                  </a:lnTo>
                  <a:lnTo>
                    <a:pt x="12299" y="16517"/>
                  </a:lnTo>
                  <a:lnTo>
                    <a:pt x="11999" y="16419"/>
                  </a:lnTo>
                  <a:lnTo>
                    <a:pt x="11606" y="16419"/>
                  </a:lnTo>
                  <a:lnTo>
                    <a:pt x="11256" y="16614"/>
                  </a:lnTo>
                  <a:lnTo>
                    <a:pt x="10994" y="16907"/>
                  </a:lnTo>
                  <a:lnTo>
                    <a:pt x="10213" y="16858"/>
                  </a:lnTo>
                  <a:lnTo>
                    <a:pt x="10344" y="17338"/>
                  </a:lnTo>
                  <a:lnTo>
                    <a:pt x="10344" y="17436"/>
                  </a:lnTo>
                  <a:lnTo>
                    <a:pt x="10044" y="17485"/>
                  </a:lnTo>
                  <a:lnTo>
                    <a:pt x="10044" y="17728"/>
                  </a:lnTo>
                  <a:lnTo>
                    <a:pt x="9950" y="17777"/>
                  </a:lnTo>
                  <a:lnTo>
                    <a:pt x="9950" y="17972"/>
                  </a:lnTo>
                  <a:lnTo>
                    <a:pt x="9869" y="17972"/>
                  </a:lnTo>
                  <a:lnTo>
                    <a:pt x="9738" y="17923"/>
                  </a:lnTo>
                  <a:lnTo>
                    <a:pt x="9563" y="17680"/>
                  </a:lnTo>
                  <a:lnTo>
                    <a:pt x="9519" y="17728"/>
                  </a:lnTo>
                  <a:lnTo>
                    <a:pt x="9432" y="17582"/>
                  </a:lnTo>
                  <a:lnTo>
                    <a:pt x="9432" y="17826"/>
                  </a:lnTo>
                  <a:lnTo>
                    <a:pt x="9126" y="17923"/>
                  </a:lnTo>
                  <a:lnTo>
                    <a:pt x="9001" y="17826"/>
                  </a:lnTo>
                  <a:lnTo>
                    <a:pt x="9039" y="17923"/>
                  </a:lnTo>
                  <a:lnTo>
                    <a:pt x="8951" y="18160"/>
                  </a:lnTo>
                  <a:lnTo>
                    <a:pt x="8951" y="18355"/>
                  </a:lnTo>
                  <a:lnTo>
                    <a:pt x="8782" y="18453"/>
                  </a:lnTo>
                  <a:lnTo>
                    <a:pt x="8826" y="18501"/>
                  </a:lnTo>
                  <a:lnTo>
                    <a:pt x="8826" y="18696"/>
                  </a:lnTo>
                  <a:lnTo>
                    <a:pt x="8608" y="18940"/>
                  </a:lnTo>
                  <a:lnTo>
                    <a:pt x="8608" y="19184"/>
                  </a:lnTo>
                  <a:lnTo>
                    <a:pt x="8389" y="19323"/>
                  </a:lnTo>
                  <a:lnTo>
                    <a:pt x="8345" y="19421"/>
                  </a:lnTo>
                  <a:lnTo>
                    <a:pt x="8389" y="19762"/>
                  </a:lnTo>
                  <a:lnTo>
                    <a:pt x="8433" y="19957"/>
                  </a:lnTo>
                  <a:lnTo>
                    <a:pt x="8170" y="19859"/>
                  </a:lnTo>
                  <a:lnTo>
                    <a:pt x="8170" y="20054"/>
                  </a:lnTo>
                  <a:lnTo>
                    <a:pt x="8127" y="20730"/>
                  </a:lnTo>
                  <a:lnTo>
                    <a:pt x="7827" y="20973"/>
                  </a:lnTo>
                  <a:lnTo>
                    <a:pt x="7783" y="21217"/>
                  </a:lnTo>
                  <a:lnTo>
                    <a:pt x="7608" y="21315"/>
                  </a:lnTo>
                  <a:lnTo>
                    <a:pt x="7346" y="21315"/>
                  </a:lnTo>
                  <a:lnTo>
                    <a:pt x="6958" y="20925"/>
                  </a:lnTo>
                  <a:lnTo>
                    <a:pt x="6784" y="21120"/>
                  </a:lnTo>
                  <a:lnTo>
                    <a:pt x="6521" y="21120"/>
                  </a:lnTo>
                  <a:lnTo>
                    <a:pt x="6521" y="20925"/>
                  </a:lnTo>
                  <a:lnTo>
                    <a:pt x="6346" y="21120"/>
                  </a:lnTo>
                  <a:lnTo>
                    <a:pt x="6346" y="21168"/>
                  </a:lnTo>
                  <a:lnTo>
                    <a:pt x="6047" y="21461"/>
                  </a:lnTo>
                  <a:lnTo>
                    <a:pt x="6084" y="21217"/>
                  </a:lnTo>
                  <a:lnTo>
                    <a:pt x="5953" y="21412"/>
                  </a:lnTo>
                  <a:lnTo>
                    <a:pt x="5915" y="21412"/>
                  </a:lnTo>
                  <a:lnTo>
                    <a:pt x="5740" y="21600"/>
                  </a:lnTo>
                  <a:lnTo>
                    <a:pt x="5478" y="21363"/>
                  </a:lnTo>
                  <a:lnTo>
                    <a:pt x="5566" y="21168"/>
                  </a:lnTo>
                  <a:lnTo>
                    <a:pt x="5085" y="20925"/>
                  </a:lnTo>
                  <a:lnTo>
                    <a:pt x="4741" y="20925"/>
                  </a:lnTo>
                  <a:lnTo>
                    <a:pt x="4953" y="20347"/>
                  </a:lnTo>
                  <a:lnTo>
                    <a:pt x="5216" y="20005"/>
                  </a:lnTo>
                  <a:lnTo>
                    <a:pt x="5085" y="19762"/>
                  </a:lnTo>
                  <a:lnTo>
                    <a:pt x="5128" y="19567"/>
                  </a:lnTo>
                  <a:lnTo>
                    <a:pt x="5216" y="19518"/>
                  </a:lnTo>
                  <a:lnTo>
                    <a:pt x="4741" y="19184"/>
                  </a:lnTo>
                  <a:lnTo>
                    <a:pt x="4522" y="19086"/>
                  </a:lnTo>
                  <a:lnTo>
                    <a:pt x="4260" y="19135"/>
                  </a:lnTo>
                  <a:lnTo>
                    <a:pt x="3998" y="19038"/>
                  </a:lnTo>
                  <a:lnTo>
                    <a:pt x="3829" y="19184"/>
                  </a:lnTo>
                  <a:lnTo>
                    <a:pt x="3785" y="19086"/>
                  </a:lnTo>
                  <a:lnTo>
                    <a:pt x="3261" y="19086"/>
                  </a:lnTo>
                  <a:lnTo>
                    <a:pt x="3173" y="19135"/>
                  </a:lnTo>
                  <a:lnTo>
                    <a:pt x="2873" y="19184"/>
                  </a:lnTo>
                  <a:lnTo>
                    <a:pt x="2830" y="19281"/>
                  </a:lnTo>
                  <a:lnTo>
                    <a:pt x="2655" y="19615"/>
                  </a:lnTo>
                  <a:lnTo>
                    <a:pt x="2611" y="19567"/>
                  </a:lnTo>
                  <a:lnTo>
                    <a:pt x="2217" y="19713"/>
                  </a:lnTo>
                  <a:lnTo>
                    <a:pt x="2043" y="19810"/>
                  </a:lnTo>
                  <a:lnTo>
                    <a:pt x="1655" y="19957"/>
                  </a:lnTo>
                  <a:lnTo>
                    <a:pt x="1480" y="19567"/>
                  </a:lnTo>
                  <a:lnTo>
                    <a:pt x="1655" y="19421"/>
                  </a:lnTo>
                  <a:lnTo>
                    <a:pt x="1437" y="19323"/>
                  </a:lnTo>
                  <a:lnTo>
                    <a:pt x="1218" y="19281"/>
                  </a:lnTo>
                  <a:lnTo>
                    <a:pt x="1218" y="18501"/>
                  </a:lnTo>
                  <a:lnTo>
                    <a:pt x="1131" y="18355"/>
                  </a:lnTo>
                  <a:lnTo>
                    <a:pt x="1218" y="18216"/>
                  </a:lnTo>
                  <a:lnTo>
                    <a:pt x="1262" y="18118"/>
                  </a:lnTo>
                  <a:lnTo>
                    <a:pt x="1218" y="17777"/>
                  </a:lnTo>
                  <a:lnTo>
                    <a:pt x="1131" y="17680"/>
                  </a:lnTo>
                  <a:lnTo>
                    <a:pt x="1131" y="17533"/>
                  </a:lnTo>
                  <a:lnTo>
                    <a:pt x="1043" y="17102"/>
                  </a:lnTo>
                  <a:lnTo>
                    <a:pt x="656" y="17004"/>
                  </a:lnTo>
                  <a:lnTo>
                    <a:pt x="787" y="16663"/>
                  </a:lnTo>
                  <a:lnTo>
                    <a:pt x="956" y="16322"/>
                  </a:lnTo>
                  <a:lnTo>
                    <a:pt x="1043" y="16176"/>
                  </a:lnTo>
                  <a:lnTo>
                    <a:pt x="1043" y="15744"/>
                  </a:lnTo>
                  <a:lnTo>
                    <a:pt x="1262" y="15500"/>
                  </a:lnTo>
                  <a:lnTo>
                    <a:pt x="1612" y="15159"/>
                  </a:lnTo>
                  <a:lnTo>
                    <a:pt x="1786" y="14386"/>
                  </a:lnTo>
                  <a:lnTo>
                    <a:pt x="1830" y="14142"/>
                  </a:lnTo>
                  <a:lnTo>
                    <a:pt x="1655" y="13808"/>
                  </a:lnTo>
                  <a:lnTo>
                    <a:pt x="1955" y="13223"/>
                  </a:lnTo>
                  <a:lnTo>
                    <a:pt x="1955" y="13174"/>
                  </a:lnTo>
                  <a:lnTo>
                    <a:pt x="2043" y="12931"/>
                  </a:lnTo>
                  <a:lnTo>
                    <a:pt x="1999" y="12548"/>
                  </a:lnTo>
                  <a:lnTo>
                    <a:pt x="1830" y="12304"/>
                  </a:lnTo>
                  <a:lnTo>
                    <a:pt x="1999" y="12060"/>
                  </a:lnTo>
                  <a:lnTo>
                    <a:pt x="1874" y="11719"/>
                  </a:lnTo>
                  <a:lnTo>
                    <a:pt x="1393" y="11385"/>
                  </a:lnTo>
                  <a:lnTo>
                    <a:pt x="1480" y="11190"/>
                  </a:lnTo>
                  <a:lnTo>
                    <a:pt x="1655" y="11141"/>
                  </a:lnTo>
                  <a:lnTo>
                    <a:pt x="1655" y="11044"/>
                  </a:lnTo>
                  <a:lnTo>
                    <a:pt x="1955" y="10897"/>
                  </a:lnTo>
                  <a:lnTo>
                    <a:pt x="2349" y="10849"/>
                  </a:lnTo>
                  <a:lnTo>
                    <a:pt x="2567" y="10410"/>
                  </a:lnTo>
                  <a:lnTo>
                    <a:pt x="2436" y="10173"/>
                  </a:lnTo>
                  <a:lnTo>
                    <a:pt x="2480" y="9783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49" name="Freeform 207"/>
            <p:cNvSpPr/>
            <p:nvPr/>
          </p:nvSpPr>
          <p:spPr>
            <a:xfrm>
              <a:off x="890194" y="287873"/>
              <a:ext cx="1385728" cy="122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2" y="18086"/>
                  </a:moveTo>
                  <a:lnTo>
                    <a:pt x="21286" y="18369"/>
                  </a:lnTo>
                  <a:lnTo>
                    <a:pt x="21475" y="18404"/>
                  </a:lnTo>
                  <a:lnTo>
                    <a:pt x="21600" y="18545"/>
                  </a:lnTo>
                  <a:lnTo>
                    <a:pt x="21569" y="18616"/>
                  </a:lnTo>
                  <a:lnTo>
                    <a:pt x="21349" y="18581"/>
                  </a:lnTo>
                  <a:lnTo>
                    <a:pt x="21192" y="18545"/>
                  </a:lnTo>
                  <a:lnTo>
                    <a:pt x="21071" y="18616"/>
                  </a:lnTo>
                  <a:lnTo>
                    <a:pt x="20852" y="18510"/>
                  </a:lnTo>
                  <a:lnTo>
                    <a:pt x="20726" y="18545"/>
                  </a:lnTo>
                  <a:lnTo>
                    <a:pt x="20695" y="18510"/>
                  </a:lnTo>
                  <a:lnTo>
                    <a:pt x="20695" y="18545"/>
                  </a:lnTo>
                  <a:lnTo>
                    <a:pt x="20507" y="18545"/>
                  </a:lnTo>
                  <a:lnTo>
                    <a:pt x="20444" y="18717"/>
                  </a:lnTo>
                  <a:lnTo>
                    <a:pt x="20260" y="18616"/>
                  </a:lnTo>
                  <a:lnTo>
                    <a:pt x="20009" y="18717"/>
                  </a:lnTo>
                  <a:lnTo>
                    <a:pt x="19602" y="18717"/>
                  </a:lnTo>
                  <a:lnTo>
                    <a:pt x="19539" y="18788"/>
                  </a:lnTo>
                  <a:lnTo>
                    <a:pt x="19324" y="18616"/>
                  </a:lnTo>
                  <a:lnTo>
                    <a:pt x="19104" y="18510"/>
                  </a:lnTo>
                  <a:lnTo>
                    <a:pt x="18948" y="18510"/>
                  </a:lnTo>
                  <a:lnTo>
                    <a:pt x="18858" y="18616"/>
                  </a:lnTo>
                  <a:lnTo>
                    <a:pt x="18638" y="18581"/>
                  </a:lnTo>
                  <a:lnTo>
                    <a:pt x="18450" y="18545"/>
                  </a:lnTo>
                  <a:lnTo>
                    <a:pt x="18262" y="18717"/>
                  </a:lnTo>
                  <a:lnTo>
                    <a:pt x="18078" y="18788"/>
                  </a:lnTo>
                  <a:lnTo>
                    <a:pt x="18047" y="18894"/>
                  </a:lnTo>
                  <a:lnTo>
                    <a:pt x="17796" y="18894"/>
                  </a:lnTo>
                  <a:lnTo>
                    <a:pt x="17608" y="19035"/>
                  </a:lnTo>
                  <a:lnTo>
                    <a:pt x="17671" y="18929"/>
                  </a:lnTo>
                  <a:lnTo>
                    <a:pt x="17514" y="18964"/>
                  </a:lnTo>
                  <a:lnTo>
                    <a:pt x="17514" y="18929"/>
                  </a:lnTo>
                  <a:lnTo>
                    <a:pt x="17483" y="18929"/>
                  </a:lnTo>
                  <a:lnTo>
                    <a:pt x="17420" y="18858"/>
                  </a:lnTo>
                  <a:lnTo>
                    <a:pt x="17267" y="18858"/>
                  </a:lnTo>
                  <a:lnTo>
                    <a:pt x="17111" y="18752"/>
                  </a:lnTo>
                  <a:lnTo>
                    <a:pt x="17017" y="18788"/>
                  </a:lnTo>
                  <a:lnTo>
                    <a:pt x="16954" y="18752"/>
                  </a:lnTo>
                  <a:lnTo>
                    <a:pt x="16734" y="18717"/>
                  </a:lnTo>
                  <a:lnTo>
                    <a:pt x="16519" y="18581"/>
                  </a:lnTo>
                  <a:lnTo>
                    <a:pt x="16582" y="18510"/>
                  </a:lnTo>
                  <a:lnTo>
                    <a:pt x="16457" y="18192"/>
                  </a:lnTo>
                  <a:lnTo>
                    <a:pt x="16362" y="18192"/>
                  </a:lnTo>
                  <a:lnTo>
                    <a:pt x="16174" y="18510"/>
                  </a:lnTo>
                  <a:lnTo>
                    <a:pt x="16174" y="18404"/>
                  </a:lnTo>
                  <a:lnTo>
                    <a:pt x="16080" y="18227"/>
                  </a:lnTo>
                  <a:lnTo>
                    <a:pt x="15802" y="18616"/>
                  </a:lnTo>
                  <a:lnTo>
                    <a:pt x="15708" y="18858"/>
                  </a:lnTo>
                  <a:lnTo>
                    <a:pt x="15583" y="18929"/>
                  </a:lnTo>
                  <a:lnTo>
                    <a:pt x="15426" y="19035"/>
                  </a:lnTo>
                  <a:lnTo>
                    <a:pt x="14929" y="19035"/>
                  </a:lnTo>
                  <a:lnTo>
                    <a:pt x="14772" y="18929"/>
                  </a:lnTo>
                  <a:lnTo>
                    <a:pt x="14463" y="18752"/>
                  </a:lnTo>
                  <a:lnTo>
                    <a:pt x="14306" y="18717"/>
                  </a:lnTo>
                  <a:lnTo>
                    <a:pt x="14180" y="18510"/>
                  </a:lnTo>
                  <a:lnTo>
                    <a:pt x="14118" y="18298"/>
                  </a:lnTo>
                  <a:lnTo>
                    <a:pt x="13961" y="18227"/>
                  </a:lnTo>
                  <a:lnTo>
                    <a:pt x="13683" y="18439"/>
                  </a:lnTo>
                  <a:lnTo>
                    <a:pt x="13401" y="18227"/>
                  </a:lnTo>
                  <a:lnTo>
                    <a:pt x="13307" y="18227"/>
                  </a:lnTo>
                  <a:lnTo>
                    <a:pt x="13275" y="18121"/>
                  </a:lnTo>
                  <a:lnTo>
                    <a:pt x="13056" y="18050"/>
                  </a:lnTo>
                  <a:lnTo>
                    <a:pt x="12998" y="18015"/>
                  </a:lnTo>
                  <a:lnTo>
                    <a:pt x="12841" y="17803"/>
                  </a:lnTo>
                  <a:lnTo>
                    <a:pt x="12621" y="17702"/>
                  </a:lnTo>
                  <a:lnTo>
                    <a:pt x="12375" y="17737"/>
                  </a:lnTo>
                  <a:lnTo>
                    <a:pt x="12281" y="17596"/>
                  </a:lnTo>
                  <a:lnTo>
                    <a:pt x="12187" y="17596"/>
                  </a:lnTo>
                  <a:lnTo>
                    <a:pt x="12030" y="17737"/>
                  </a:lnTo>
                  <a:lnTo>
                    <a:pt x="11936" y="17773"/>
                  </a:lnTo>
                  <a:lnTo>
                    <a:pt x="11748" y="17773"/>
                  </a:lnTo>
                  <a:lnTo>
                    <a:pt x="11658" y="17561"/>
                  </a:lnTo>
                  <a:lnTo>
                    <a:pt x="11407" y="17596"/>
                  </a:lnTo>
                  <a:lnTo>
                    <a:pt x="11407" y="17525"/>
                  </a:lnTo>
                  <a:lnTo>
                    <a:pt x="11344" y="17349"/>
                  </a:lnTo>
                  <a:lnTo>
                    <a:pt x="11219" y="17278"/>
                  </a:lnTo>
                  <a:lnTo>
                    <a:pt x="11250" y="17101"/>
                  </a:lnTo>
                  <a:lnTo>
                    <a:pt x="11188" y="16894"/>
                  </a:lnTo>
                  <a:lnTo>
                    <a:pt x="10937" y="16612"/>
                  </a:lnTo>
                  <a:lnTo>
                    <a:pt x="10816" y="16612"/>
                  </a:lnTo>
                  <a:lnTo>
                    <a:pt x="10816" y="16647"/>
                  </a:lnTo>
                  <a:lnTo>
                    <a:pt x="10628" y="16859"/>
                  </a:lnTo>
                  <a:lnTo>
                    <a:pt x="10439" y="16965"/>
                  </a:lnTo>
                  <a:lnTo>
                    <a:pt x="10471" y="16859"/>
                  </a:lnTo>
                  <a:lnTo>
                    <a:pt x="10502" y="16612"/>
                  </a:lnTo>
                  <a:lnTo>
                    <a:pt x="10345" y="16541"/>
                  </a:lnTo>
                  <a:lnTo>
                    <a:pt x="10220" y="16612"/>
                  </a:lnTo>
                  <a:lnTo>
                    <a:pt x="10130" y="16753"/>
                  </a:lnTo>
                  <a:lnTo>
                    <a:pt x="10314" y="17066"/>
                  </a:lnTo>
                  <a:lnTo>
                    <a:pt x="10188" y="17243"/>
                  </a:lnTo>
                  <a:lnTo>
                    <a:pt x="9911" y="16965"/>
                  </a:lnTo>
                  <a:lnTo>
                    <a:pt x="9879" y="16965"/>
                  </a:lnTo>
                  <a:lnTo>
                    <a:pt x="9785" y="17207"/>
                  </a:lnTo>
                  <a:lnTo>
                    <a:pt x="9754" y="17419"/>
                  </a:lnTo>
                  <a:lnTo>
                    <a:pt x="9722" y="17243"/>
                  </a:lnTo>
                  <a:lnTo>
                    <a:pt x="9445" y="17066"/>
                  </a:lnTo>
                  <a:lnTo>
                    <a:pt x="9288" y="16859"/>
                  </a:lnTo>
                  <a:lnTo>
                    <a:pt x="9257" y="16788"/>
                  </a:lnTo>
                  <a:lnTo>
                    <a:pt x="9162" y="16894"/>
                  </a:lnTo>
                  <a:lnTo>
                    <a:pt x="9288" y="17066"/>
                  </a:lnTo>
                  <a:lnTo>
                    <a:pt x="8974" y="17384"/>
                  </a:lnTo>
                  <a:lnTo>
                    <a:pt x="8602" y="17207"/>
                  </a:lnTo>
                  <a:lnTo>
                    <a:pt x="8320" y="17101"/>
                  </a:lnTo>
                  <a:lnTo>
                    <a:pt x="8383" y="16894"/>
                  </a:lnTo>
                  <a:lnTo>
                    <a:pt x="8383" y="16647"/>
                  </a:lnTo>
                  <a:lnTo>
                    <a:pt x="8320" y="16612"/>
                  </a:lnTo>
                  <a:lnTo>
                    <a:pt x="8226" y="16576"/>
                  </a:lnTo>
                  <a:lnTo>
                    <a:pt x="8163" y="16859"/>
                  </a:lnTo>
                  <a:lnTo>
                    <a:pt x="7886" y="16930"/>
                  </a:lnTo>
                  <a:lnTo>
                    <a:pt x="7729" y="16612"/>
                  </a:lnTo>
                  <a:lnTo>
                    <a:pt x="7666" y="16612"/>
                  </a:lnTo>
                  <a:lnTo>
                    <a:pt x="7635" y="16647"/>
                  </a:lnTo>
                  <a:lnTo>
                    <a:pt x="7635" y="16718"/>
                  </a:lnTo>
                  <a:lnTo>
                    <a:pt x="7729" y="17036"/>
                  </a:lnTo>
                  <a:lnTo>
                    <a:pt x="7572" y="17207"/>
                  </a:lnTo>
                  <a:lnTo>
                    <a:pt x="7541" y="17207"/>
                  </a:lnTo>
                  <a:lnTo>
                    <a:pt x="7388" y="16930"/>
                  </a:lnTo>
                  <a:lnTo>
                    <a:pt x="6918" y="17036"/>
                  </a:lnTo>
                  <a:lnTo>
                    <a:pt x="6855" y="17101"/>
                  </a:lnTo>
                  <a:lnTo>
                    <a:pt x="6698" y="17207"/>
                  </a:lnTo>
                  <a:lnTo>
                    <a:pt x="6514" y="17349"/>
                  </a:lnTo>
                  <a:lnTo>
                    <a:pt x="6389" y="17561"/>
                  </a:lnTo>
                  <a:lnTo>
                    <a:pt x="6452" y="17561"/>
                  </a:lnTo>
                  <a:lnTo>
                    <a:pt x="6389" y="17773"/>
                  </a:lnTo>
                  <a:lnTo>
                    <a:pt x="6452" y="17803"/>
                  </a:lnTo>
                  <a:lnTo>
                    <a:pt x="6389" y="17909"/>
                  </a:lnTo>
                  <a:lnTo>
                    <a:pt x="6232" y="18086"/>
                  </a:lnTo>
                  <a:lnTo>
                    <a:pt x="6170" y="18439"/>
                  </a:lnTo>
                  <a:lnTo>
                    <a:pt x="6075" y="18545"/>
                  </a:lnTo>
                  <a:lnTo>
                    <a:pt x="6044" y="18616"/>
                  </a:lnTo>
                  <a:lnTo>
                    <a:pt x="5950" y="18752"/>
                  </a:lnTo>
                  <a:lnTo>
                    <a:pt x="5919" y="18788"/>
                  </a:lnTo>
                  <a:lnTo>
                    <a:pt x="5798" y="18788"/>
                  </a:lnTo>
                  <a:lnTo>
                    <a:pt x="5798" y="18894"/>
                  </a:lnTo>
                  <a:lnTo>
                    <a:pt x="5829" y="18929"/>
                  </a:lnTo>
                  <a:lnTo>
                    <a:pt x="5798" y="19070"/>
                  </a:lnTo>
                  <a:lnTo>
                    <a:pt x="5735" y="19212"/>
                  </a:lnTo>
                  <a:lnTo>
                    <a:pt x="5735" y="19247"/>
                  </a:lnTo>
                  <a:lnTo>
                    <a:pt x="5829" y="19282"/>
                  </a:lnTo>
                  <a:lnTo>
                    <a:pt x="5829" y="19424"/>
                  </a:lnTo>
                  <a:lnTo>
                    <a:pt x="6013" y="19383"/>
                  </a:lnTo>
                  <a:lnTo>
                    <a:pt x="6075" y="19454"/>
                  </a:lnTo>
                  <a:lnTo>
                    <a:pt x="6201" y="19525"/>
                  </a:lnTo>
                  <a:lnTo>
                    <a:pt x="6326" y="20020"/>
                  </a:lnTo>
                  <a:lnTo>
                    <a:pt x="6358" y="20055"/>
                  </a:lnTo>
                  <a:lnTo>
                    <a:pt x="6264" y="20126"/>
                  </a:lnTo>
                  <a:lnTo>
                    <a:pt x="6044" y="20267"/>
                  </a:lnTo>
                  <a:lnTo>
                    <a:pt x="6013" y="20403"/>
                  </a:lnTo>
                  <a:lnTo>
                    <a:pt x="5798" y="20580"/>
                  </a:lnTo>
                  <a:lnTo>
                    <a:pt x="5798" y="20721"/>
                  </a:lnTo>
                  <a:lnTo>
                    <a:pt x="6044" y="20898"/>
                  </a:lnTo>
                  <a:lnTo>
                    <a:pt x="6075" y="21035"/>
                  </a:lnTo>
                  <a:lnTo>
                    <a:pt x="5950" y="21388"/>
                  </a:lnTo>
                  <a:lnTo>
                    <a:pt x="6044" y="21494"/>
                  </a:lnTo>
                  <a:lnTo>
                    <a:pt x="5892" y="21529"/>
                  </a:lnTo>
                  <a:lnTo>
                    <a:pt x="5892" y="21600"/>
                  </a:lnTo>
                  <a:lnTo>
                    <a:pt x="5609" y="21600"/>
                  </a:lnTo>
                  <a:lnTo>
                    <a:pt x="5578" y="21494"/>
                  </a:lnTo>
                  <a:lnTo>
                    <a:pt x="5421" y="21211"/>
                  </a:lnTo>
                  <a:lnTo>
                    <a:pt x="5453" y="21565"/>
                  </a:lnTo>
                  <a:lnTo>
                    <a:pt x="5175" y="21529"/>
                  </a:lnTo>
                  <a:lnTo>
                    <a:pt x="5175" y="21211"/>
                  </a:lnTo>
                  <a:lnTo>
                    <a:pt x="5238" y="20757"/>
                  </a:lnTo>
                  <a:lnTo>
                    <a:pt x="4987" y="20615"/>
                  </a:lnTo>
                  <a:lnTo>
                    <a:pt x="4987" y="20368"/>
                  </a:lnTo>
                  <a:lnTo>
                    <a:pt x="4893" y="20267"/>
                  </a:lnTo>
                  <a:lnTo>
                    <a:pt x="4799" y="20090"/>
                  </a:lnTo>
                  <a:lnTo>
                    <a:pt x="4799" y="20126"/>
                  </a:lnTo>
                  <a:lnTo>
                    <a:pt x="4489" y="20196"/>
                  </a:lnTo>
                  <a:lnTo>
                    <a:pt x="4395" y="20055"/>
                  </a:lnTo>
                  <a:lnTo>
                    <a:pt x="4301" y="20090"/>
                  </a:lnTo>
                  <a:lnTo>
                    <a:pt x="4176" y="20090"/>
                  </a:lnTo>
                  <a:lnTo>
                    <a:pt x="4144" y="19914"/>
                  </a:lnTo>
                  <a:lnTo>
                    <a:pt x="4019" y="19737"/>
                  </a:lnTo>
                  <a:lnTo>
                    <a:pt x="4176" y="19560"/>
                  </a:lnTo>
                  <a:lnTo>
                    <a:pt x="4113" y="19383"/>
                  </a:lnTo>
                  <a:lnTo>
                    <a:pt x="4019" y="19353"/>
                  </a:lnTo>
                  <a:lnTo>
                    <a:pt x="3862" y="19282"/>
                  </a:lnTo>
                  <a:lnTo>
                    <a:pt x="3862" y="19212"/>
                  </a:lnTo>
                  <a:lnTo>
                    <a:pt x="3831" y="19176"/>
                  </a:lnTo>
                  <a:lnTo>
                    <a:pt x="3616" y="18964"/>
                  </a:lnTo>
                  <a:lnTo>
                    <a:pt x="3584" y="18858"/>
                  </a:lnTo>
                  <a:lnTo>
                    <a:pt x="3428" y="18687"/>
                  </a:lnTo>
                  <a:lnTo>
                    <a:pt x="3459" y="18581"/>
                  </a:lnTo>
                  <a:lnTo>
                    <a:pt x="3522" y="18545"/>
                  </a:lnTo>
                  <a:lnTo>
                    <a:pt x="3522" y="18404"/>
                  </a:lnTo>
                  <a:lnTo>
                    <a:pt x="3396" y="18227"/>
                  </a:lnTo>
                  <a:lnTo>
                    <a:pt x="3239" y="18227"/>
                  </a:lnTo>
                  <a:lnTo>
                    <a:pt x="3118" y="18263"/>
                  </a:lnTo>
                  <a:lnTo>
                    <a:pt x="3024" y="18192"/>
                  </a:lnTo>
                  <a:lnTo>
                    <a:pt x="2930" y="17909"/>
                  </a:lnTo>
                  <a:lnTo>
                    <a:pt x="2930" y="17631"/>
                  </a:lnTo>
                  <a:lnTo>
                    <a:pt x="2867" y="17596"/>
                  </a:lnTo>
                  <a:lnTo>
                    <a:pt x="2930" y="17561"/>
                  </a:lnTo>
                  <a:lnTo>
                    <a:pt x="2867" y="17525"/>
                  </a:lnTo>
                  <a:lnTo>
                    <a:pt x="2836" y="17525"/>
                  </a:lnTo>
                  <a:lnTo>
                    <a:pt x="2836" y="17419"/>
                  </a:lnTo>
                  <a:lnTo>
                    <a:pt x="2711" y="17455"/>
                  </a:lnTo>
                  <a:lnTo>
                    <a:pt x="2679" y="17561"/>
                  </a:lnTo>
                  <a:lnTo>
                    <a:pt x="2648" y="17455"/>
                  </a:lnTo>
                  <a:lnTo>
                    <a:pt x="2491" y="17561"/>
                  </a:lnTo>
                  <a:lnTo>
                    <a:pt x="2370" y="17596"/>
                  </a:lnTo>
                  <a:lnTo>
                    <a:pt x="2307" y="17561"/>
                  </a:lnTo>
                  <a:lnTo>
                    <a:pt x="2307" y="17631"/>
                  </a:lnTo>
                  <a:lnTo>
                    <a:pt x="2245" y="17631"/>
                  </a:lnTo>
                  <a:lnTo>
                    <a:pt x="2276" y="17737"/>
                  </a:lnTo>
                  <a:lnTo>
                    <a:pt x="2151" y="17702"/>
                  </a:lnTo>
                  <a:lnTo>
                    <a:pt x="2213" y="17737"/>
                  </a:lnTo>
                  <a:lnTo>
                    <a:pt x="2151" y="17803"/>
                  </a:lnTo>
                  <a:lnTo>
                    <a:pt x="1994" y="17803"/>
                  </a:lnTo>
                  <a:lnTo>
                    <a:pt x="2057" y="17909"/>
                  </a:lnTo>
                  <a:lnTo>
                    <a:pt x="1931" y="17944"/>
                  </a:lnTo>
                  <a:lnTo>
                    <a:pt x="1806" y="17944"/>
                  </a:lnTo>
                  <a:lnTo>
                    <a:pt x="1806" y="17803"/>
                  </a:lnTo>
                  <a:lnTo>
                    <a:pt x="1649" y="17803"/>
                  </a:lnTo>
                  <a:lnTo>
                    <a:pt x="1496" y="17631"/>
                  </a:lnTo>
                  <a:lnTo>
                    <a:pt x="1496" y="17737"/>
                  </a:lnTo>
                  <a:lnTo>
                    <a:pt x="1371" y="17803"/>
                  </a:lnTo>
                  <a:lnTo>
                    <a:pt x="1120" y="17702"/>
                  </a:lnTo>
                  <a:lnTo>
                    <a:pt x="1026" y="17561"/>
                  </a:lnTo>
                  <a:lnTo>
                    <a:pt x="1057" y="17384"/>
                  </a:lnTo>
                  <a:lnTo>
                    <a:pt x="1026" y="17384"/>
                  </a:lnTo>
                  <a:lnTo>
                    <a:pt x="1026" y="17278"/>
                  </a:lnTo>
                  <a:lnTo>
                    <a:pt x="1057" y="17243"/>
                  </a:lnTo>
                  <a:lnTo>
                    <a:pt x="963" y="17101"/>
                  </a:lnTo>
                  <a:lnTo>
                    <a:pt x="842" y="17066"/>
                  </a:lnTo>
                  <a:lnTo>
                    <a:pt x="842" y="17036"/>
                  </a:lnTo>
                  <a:lnTo>
                    <a:pt x="811" y="16930"/>
                  </a:lnTo>
                  <a:lnTo>
                    <a:pt x="780" y="16894"/>
                  </a:lnTo>
                  <a:lnTo>
                    <a:pt x="811" y="16718"/>
                  </a:lnTo>
                  <a:lnTo>
                    <a:pt x="654" y="16612"/>
                  </a:lnTo>
                  <a:lnTo>
                    <a:pt x="623" y="16435"/>
                  </a:lnTo>
                  <a:lnTo>
                    <a:pt x="341" y="16298"/>
                  </a:lnTo>
                  <a:lnTo>
                    <a:pt x="372" y="16258"/>
                  </a:lnTo>
                  <a:lnTo>
                    <a:pt x="341" y="16192"/>
                  </a:lnTo>
                  <a:lnTo>
                    <a:pt x="309" y="16051"/>
                  </a:lnTo>
                  <a:lnTo>
                    <a:pt x="591" y="15804"/>
                  </a:lnTo>
                  <a:lnTo>
                    <a:pt x="529" y="15768"/>
                  </a:lnTo>
                  <a:lnTo>
                    <a:pt x="372" y="15768"/>
                  </a:lnTo>
                  <a:lnTo>
                    <a:pt x="341" y="15874"/>
                  </a:lnTo>
                  <a:lnTo>
                    <a:pt x="184" y="15910"/>
                  </a:lnTo>
                  <a:lnTo>
                    <a:pt x="157" y="15874"/>
                  </a:lnTo>
                  <a:lnTo>
                    <a:pt x="157" y="15804"/>
                  </a:lnTo>
                  <a:lnTo>
                    <a:pt x="309" y="15768"/>
                  </a:lnTo>
                  <a:lnTo>
                    <a:pt x="157" y="15556"/>
                  </a:lnTo>
                  <a:lnTo>
                    <a:pt x="251" y="15486"/>
                  </a:lnTo>
                  <a:lnTo>
                    <a:pt x="215" y="15415"/>
                  </a:lnTo>
                  <a:lnTo>
                    <a:pt x="184" y="15415"/>
                  </a:lnTo>
                  <a:lnTo>
                    <a:pt x="372" y="15385"/>
                  </a:lnTo>
                  <a:lnTo>
                    <a:pt x="184" y="15314"/>
                  </a:lnTo>
                  <a:lnTo>
                    <a:pt x="157" y="15243"/>
                  </a:lnTo>
                  <a:lnTo>
                    <a:pt x="215" y="15314"/>
                  </a:lnTo>
                  <a:lnTo>
                    <a:pt x="309" y="15243"/>
                  </a:lnTo>
                  <a:lnTo>
                    <a:pt x="215" y="15137"/>
                  </a:lnTo>
                  <a:lnTo>
                    <a:pt x="215" y="14960"/>
                  </a:lnTo>
                  <a:lnTo>
                    <a:pt x="63" y="15031"/>
                  </a:lnTo>
                  <a:lnTo>
                    <a:pt x="94" y="14890"/>
                  </a:lnTo>
                  <a:lnTo>
                    <a:pt x="0" y="14784"/>
                  </a:lnTo>
                  <a:lnTo>
                    <a:pt x="63" y="14612"/>
                  </a:lnTo>
                  <a:lnTo>
                    <a:pt x="251" y="14572"/>
                  </a:lnTo>
                  <a:lnTo>
                    <a:pt x="184" y="14259"/>
                  </a:lnTo>
                  <a:lnTo>
                    <a:pt x="372" y="14082"/>
                  </a:lnTo>
                  <a:lnTo>
                    <a:pt x="466" y="14223"/>
                  </a:lnTo>
                  <a:lnTo>
                    <a:pt x="654" y="14223"/>
                  </a:lnTo>
                  <a:lnTo>
                    <a:pt x="811" y="14117"/>
                  </a:lnTo>
                  <a:lnTo>
                    <a:pt x="905" y="14117"/>
                  </a:lnTo>
                  <a:lnTo>
                    <a:pt x="932" y="14259"/>
                  </a:lnTo>
                  <a:lnTo>
                    <a:pt x="932" y="14294"/>
                  </a:lnTo>
                  <a:lnTo>
                    <a:pt x="1120" y="14471"/>
                  </a:lnTo>
                  <a:lnTo>
                    <a:pt x="1120" y="14713"/>
                  </a:lnTo>
                  <a:lnTo>
                    <a:pt x="1183" y="14784"/>
                  </a:lnTo>
                  <a:lnTo>
                    <a:pt x="1371" y="14819"/>
                  </a:lnTo>
                  <a:lnTo>
                    <a:pt x="1496" y="14713"/>
                  </a:lnTo>
                  <a:lnTo>
                    <a:pt x="1496" y="14748"/>
                  </a:lnTo>
                  <a:lnTo>
                    <a:pt x="1559" y="14748"/>
                  </a:lnTo>
                  <a:lnTo>
                    <a:pt x="1649" y="14329"/>
                  </a:lnTo>
                  <a:lnTo>
                    <a:pt x="1774" y="14400"/>
                  </a:lnTo>
                  <a:lnTo>
                    <a:pt x="1931" y="14153"/>
                  </a:lnTo>
                  <a:lnTo>
                    <a:pt x="1931" y="14117"/>
                  </a:lnTo>
                  <a:lnTo>
                    <a:pt x="1712" y="14082"/>
                  </a:lnTo>
                  <a:lnTo>
                    <a:pt x="1622" y="13905"/>
                  </a:lnTo>
                  <a:lnTo>
                    <a:pt x="1622" y="13870"/>
                  </a:lnTo>
                  <a:lnTo>
                    <a:pt x="1680" y="13905"/>
                  </a:lnTo>
                  <a:lnTo>
                    <a:pt x="1931" y="13905"/>
                  </a:lnTo>
                  <a:lnTo>
                    <a:pt x="1962" y="13769"/>
                  </a:lnTo>
                  <a:lnTo>
                    <a:pt x="2213" y="13870"/>
                  </a:lnTo>
                  <a:lnTo>
                    <a:pt x="2370" y="13734"/>
                  </a:lnTo>
                  <a:lnTo>
                    <a:pt x="2397" y="13769"/>
                  </a:lnTo>
                  <a:lnTo>
                    <a:pt x="2522" y="13734"/>
                  </a:lnTo>
                  <a:lnTo>
                    <a:pt x="2491" y="13627"/>
                  </a:lnTo>
                  <a:lnTo>
                    <a:pt x="2370" y="13415"/>
                  </a:lnTo>
                  <a:lnTo>
                    <a:pt x="2397" y="13274"/>
                  </a:lnTo>
                  <a:lnTo>
                    <a:pt x="2307" y="13274"/>
                  </a:lnTo>
                  <a:lnTo>
                    <a:pt x="2276" y="13309"/>
                  </a:lnTo>
                  <a:lnTo>
                    <a:pt x="2213" y="12991"/>
                  </a:lnTo>
                  <a:lnTo>
                    <a:pt x="2151" y="12961"/>
                  </a:lnTo>
                  <a:lnTo>
                    <a:pt x="2119" y="12961"/>
                  </a:lnTo>
                  <a:lnTo>
                    <a:pt x="2119" y="12714"/>
                  </a:lnTo>
                  <a:lnTo>
                    <a:pt x="1994" y="12714"/>
                  </a:lnTo>
                  <a:lnTo>
                    <a:pt x="1900" y="12572"/>
                  </a:lnTo>
                  <a:lnTo>
                    <a:pt x="1622" y="12466"/>
                  </a:lnTo>
                  <a:lnTo>
                    <a:pt x="1559" y="12289"/>
                  </a:lnTo>
                  <a:lnTo>
                    <a:pt x="1622" y="12224"/>
                  </a:lnTo>
                  <a:lnTo>
                    <a:pt x="1528" y="12082"/>
                  </a:lnTo>
                  <a:lnTo>
                    <a:pt x="1496" y="11941"/>
                  </a:lnTo>
                  <a:lnTo>
                    <a:pt x="1496" y="11835"/>
                  </a:lnTo>
                  <a:lnTo>
                    <a:pt x="1402" y="11658"/>
                  </a:lnTo>
                  <a:lnTo>
                    <a:pt x="1496" y="11482"/>
                  </a:lnTo>
                  <a:lnTo>
                    <a:pt x="1402" y="11310"/>
                  </a:lnTo>
                  <a:lnTo>
                    <a:pt x="1340" y="11239"/>
                  </a:lnTo>
                  <a:lnTo>
                    <a:pt x="1183" y="11169"/>
                  </a:lnTo>
                  <a:lnTo>
                    <a:pt x="1183" y="11063"/>
                  </a:lnTo>
                  <a:lnTo>
                    <a:pt x="1214" y="10957"/>
                  </a:lnTo>
                  <a:lnTo>
                    <a:pt x="1340" y="11063"/>
                  </a:lnTo>
                  <a:lnTo>
                    <a:pt x="1371" y="10992"/>
                  </a:lnTo>
                  <a:lnTo>
                    <a:pt x="1246" y="10780"/>
                  </a:lnTo>
                  <a:lnTo>
                    <a:pt x="1277" y="10603"/>
                  </a:lnTo>
                  <a:lnTo>
                    <a:pt x="1089" y="10603"/>
                  </a:lnTo>
                  <a:lnTo>
                    <a:pt x="1026" y="10502"/>
                  </a:lnTo>
                  <a:lnTo>
                    <a:pt x="1026" y="10431"/>
                  </a:lnTo>
                  <a:lnTo>
                    <a:pt x="1089" y="10149"/>
                  </a:lnTo>
                  <a:lnTo>
                    <a:pt x="1026" y="10078"/>
                  </a:lnTo>
                  <a:lnTo>
                    <a:pt x="654" y="9972"/>
                  </a:lnTo>
                  <a:lnTo>
                    <a:pt x="591" y="9765"/>
                  </a:lnTo>
                  <a:lnTo>
                    <a:pt x="372" y="9482"/>
                  </a:lnTo>
                  <a:lnTo>
                    <a:pt x="341" y="9305"/>
                  </a:lnTo>
                  <a:lnTo>
                    <a:pt x="372" y="9235"/>
                  </a:lnTo>
                  <a:lnTo>
                    <a:pt x="529" y="9023"/>
                  </a:lnTo>
                  <a:lnTo>
                    <a:pt x="654" y="8816"/>
                  </a:lnTo>
                  <a:lnTo>
                    <a:pt x="654" y="8604"/>
                  </a:lnTo>
                  <a:lnTo>
                    <a:pt x="623" y="8533"/>
                  </a:lnTo>
                  <a:lnTo>
                    <a:pt x="466" y="8149"/>
                  </a:lnTo>
                  <a:lnTo>
                    <a:pt x="748" y="7760"/>
                  </a:lnTo>
                  <a:lnTo>
                    <a:pt x="1402" y="7023"/>
                  </a:lnTo>
                  <a:lnTo>
                    <a:pt x="1465" y="6988"/>
                  </a:lnTo>
                  <a:lnTo>
                    <a:pt x="1528" y="6917"/>
                  </a:lnTo>
                  <a:lnTo>
                    <a:pt x="1649" y="6670"/>
                  </a:lnTo>
                  <a:lnTo>
                    <a:pt x="1649" y="6604"/>
                  </a:lnTo>
                  <a:lnTo>
                    <a:pt x="1622" y="6604"/>
                  </a:lnTo>
                  <a:lnTo>
                    <a:pt x="1528" y="6215"/>
                  </a:lnTo>
                  <a:lnTo>
                    <a:pt x="1528" y="5968"/>
                  </a:lnTo>
                  <a:lnTo>
                    <a:pt x="1559" y="5933"/>
                  </a:lnTo>
                  <a:lnTo>
                    <a:pt x="1774" y="5655"/>
                  </a:lnTo>
                  <a:lnTo>
                    <a:pt x="1931" y="5862"/>
                  </a:lnTo>
                  <a:lnTo>
                    <a:pt x="2088" y="5968"/>
                  </a:lnTo>
                  <a:lnTo>
                    <a:pt x="2276" y="5933"/>
                  </a:lnTo>
                  <a:lnTo>
                    <a:pt x="2522" y="6145"/>
                  </a:lnTo>
                  <a:lnTo>
                    <a:pt x="2554" y="6145"/>
                  </a:lnTo>
                  <a:lnTo>
                    <a:pt x="2522" y="6463"/>
                  </a:lnTo>
                  <a:lnTo>
                    <a:pt x="2428" y="6427"/>
                  </a:lnTo>
                  <a:lnTo>
                    <a:pt x="2397" y="6534"/>
                  </a:lnTo>
                  <a:lnTo>
                    <a:pt x="2397" y="6635"/>
                  </a:lnTo>
                  <a:lnTo>
                    <a:pt x="2245" y="6776"/>
                  </a:lnTo>
                  <a:lnTo>
                    <a:pt x="2119" y="6988"/>
                  </a:lnTo>
                  <a:lnTo>
                    <a:pt x="2057" y="7129"/>
                  </a:lnTo>
                  <a:lnTo>
                    <a:pt x="2307" y="7129"/>
                  </a:lnTo>
                  <a:lnTo>
                    <a:pt x="2491" y="7200"/>
                  </a:lnTo>
                  <a:lnTo>
                    <a:pt x="2522" y="7271"/>
                  </a:lnTo>
                  <a:lnTo>
                    <a:pt x="2805" y="7478"/>
                  </a:lnTo>
                  <a:lnTo>
                    <a:pt x="2867" y="7442"/>
                  </a:lnTo>
                  <a:lnTo>
                    <a:pt x="2930" y="7796"/>
                  </a:lnTo>
                  <a:lnTo>
                    <a:pt x="2993" y="7866"/>
                  </a:lnTo>
                  <a:lnTo>
                    <a:pt x="3118" y="8109"/>
                  </a:lnTo>
                  <a:lnTo>
                    <a:pt x="3118" y="8149"/>
                  </a:lnTo>
                  <a:lnTo>
                    <a:pt x="3177" y="8427"/>
                  </a:lnTo>
                  <a:lnTo>
                    <a:pt x="3239" y="8427"/>
                  </a:lnTo>
                  <a:lnTo>
                    <a:pt x="3024" y="8745"/>
                  </a:lnTo>
                  <a:lnTo>
                    <a:pt x="2993" y="8851"/>
                  </a:lnTo>
                  <a:lnTo>
                    <a:pt x="3118" y="8816"/>
                  </a:lnTo>
                  <a:lnTo>
                    <a:pt x="3333" y="8745"/>
                  </a:lnTo>
                  <a:lnTo>
                    <a:pt x="3396" y="8780"/>
                  </a:lnTo>
                  <a:lnTo>
                    <a:pt x="3428" y="8851"/>
                  </a:lnTo>
                  <a:lnTo>
                    <a:pt x="3616" y="8816"/>
                  </a:lnTo>
                  <a:lnTo>
                    <a:pt x="3616" y="8922"/>
                  </a:lnTo>
                  <a:lnTo>
                    <a:pt x="3741" y="8992"/>
                  </a:lnTo>
                  <a:lnTo>
                    <a:pt x="3831" y="8952"/>
                  </a:lnTo>
                  <a:lnTo>
                    <a:pt x="3893" y="8952"/>
                  </a:lnTo>
                  <a:lnTo>
                    <a:pt x="3956" y="8745"/>
                  </a:lnTo>
                  <a:lnTo>
                    <a:pt x="4019" y="8639"/>
                  </a:lnTo>
                  <a:lnTo>
                    <a:pt x="4113" y="8356"/>
                  </a:lnTo>
                  <a:lnTo>
                    <a:pt x="4207" y="8286"/>
                  </a:lnTo>
                  <a:lnTo>
                    <a:pt x="4301" y="8109"/>
                  </a:lnTo>
                  <a:lnTo>
                    <a:pt x="4207" y="8079"/>
                  </a:lnTo>
                  <a:lnTo>
                    <a:pt x="4207" y="8008"/>
                  </a:lnTo>
                  <a:lnTo>
                    <a:pt x="4019" y="7866"/>
                  </a:lnTo>
                  <a:lnTo>
                    <a:pt x="3862" y="7796"/>
                  </a:lnTo>
                  <a:lnTo>
                    <a:pt x="3831" y="7690"/>
                  </a:lnTo>
                  <a:lnTo>
                    <a:pt x="3772" y="7584"/>
                  </a:lnTo>
                  <a:lnTo>
                    <a:pt x="3772" y="7478"/>
                  </a:lnTo>
                  <a:lnTo>
                    <a:pt x="3616" y="7341"/>
                  </a:lnTo>
                  <a:lnTo>
                    <a:pt x="3616" y="7271"/>
                  </a:lnTo>
                  <a:lnTo>
                    <a:pt x="3862" y="7094"/>
                  </a:lnTo>
                  <a:lnTo>
                    <a:pt x="3741" y="6705"/>
                  </a:lnTo>
                  <a:lnTo>
                    <a:pt x="3772" y="6463"/>
                  </a:lnTo>
                  <a:lnTo>
                    <a:pt x="4207" y="6286"/>
                  </a:lnTo>
                  <a:lnTo>
                    <a:pt x="4333" y="6039"/>
                  </a:lnTo>
                  <a:lnTo>
                    <a:pt x="4270" y="5655"/>
                  </a:lnTo>
                  <a:lnTo>
                    <a:pt x="4489" y="5514"/>
                  </a:lnTo>
                  <a:lnTo>
                    <a:pt x="4548" y="5514"/>
                  </a:lnTo>
                  <a:lnTo>
                    <a:pt x="4736" y="5266"/>
                  </a:lnTo>
                  <a:lnTo>
                    <a:pt x="4924" y="5125"/>
                  </a:lnTo>
                  <a:lnTo>
                    <a:pt x="5018" y="5125"/>
                  </a:lnTo>
                  <a:lnTo>
                    <a:pt x="5143" y="4953"/>
                  </a:lnTo>
                  <a:lnTo>
                    <a:pt x="5175" y="4670"/>
                  </a:lnTo>
                  <a:lnTo>
                    <a:pt x="5296" y="4600"/>
                  </a:lnTo>
                  <a:lnTo>
                    <a:pt x="5327" y="4458"/>
                  </a:lnTo>
                  <a:lnTo>
                    <a:pt x="5484" y="4388"/>
                  </a:lnTo>
                  <a:lnTo>
                    <a:pt x="5515" y="4110"/>
                  </a:lnTo>
                  <a:lnTo>
                    <a:pt x="5766" y="3686"/>
                  </a:lnTo>
                  <a:lnTo>
                    <a:pt x="5798" y="3509"/>
                  </a:lnTo>
                  <a:lnTo>
                    <a:pt x="5829" y="3373"/>
                  </a:lnTo>
                  <a:lnTo>
                    <a:pt x="5829" y="3161"/>
                  </a:lnTo>
                  <a:lnTo>
                    <a:pt x="5735" y="2984"/>
                  </a:lnTo>
                  <a:lnTo>
                    <a:pt x="5766" y="2701"/>
                  </a:lnTo>
                  <a:lnTo>
                    <a:pt x="5735" y="2631"/>
                  </a:lnTo>
                  <a:lnTo>
                    <a:pt x="5672" y="2353"/>
                  </a:lnTo>
                  <a:lnTo>
                    <a:pt x="5515" y="2282"/>
                  </a:lnTo>
                  <a:lnTo>
                    <a:pt x="5484" y="2035"/>
                  </a:lnTo>
                  <a:lnTo>
                    <a:pt x="5641" y="1964"/>
                  </a:lnTo>
                  <a:lnTo>
                    <a:pt x="5735" y="1545"/>
                  </a:lnTo>
                  <a:lnTo>
                    <a:pt x="5892" y="1474"/>
                  </a:lnTo>
                  <a:lnTo>
                    <a:pt x="6389" y="1404"/>
                  </a:lnTo>
                  <a:lnTo>
                    <a:pt x="6358" y="1510"/>
                  </a:lnTo>
                  <a:lnTo>
                    <a:pt x="6514" y="1686"/>
                  </a:lnTo>
                  <a:lnTo>
                    <a:pt x="6667" y="1823"/>
                  </a:lnTo>
                  <a:lnTo>
                    <a:pt x="6792" y="1651"/>
                  </a:lnTo>
                  <a:lnTo>
                    <a:pt x="6918" y="1474"/>
                  </a:lnTo>
                  <a:lnTo>
                    <a:pt x="7075" y="1404"/>
                  </a:lnTo>
                  <a:lnTo>
                    <a:pt x="7106" y="1823"/>
                  </a:lnTo>
                  <a:lnTo>
                    <a:pt x="7075" y="2459"/>
                  </a:lnTo>
                  <a:lnTo>
                    <a:pt x="7106" y="2772"/>
                  </a:lnTo>
                  <a:lnTo>
                    <a:pt x="7106" y="2878"/>
                  </a:lnTo>
                  <a:lnTo>
                    <a:pt x="7263" y="2949"/>
                  </a:lnTo>
                  <a:lnTo>
                    <a:pt x="7415" y="3161"/>
                  </a:lnTo>
                  <a:lnTo>
                    <a:pt x="7635" y="3544"/>
                  </a:lnTo>
                  <a:lnTo>
                    <a:pt x="7697" y="3650"/>
                  </a:lnTo>
                  <a:lnTo>
                    <a:pt x="7823" y="3650"/>
                  </a:lnTo>
                  <a:lnTo>
                    <a:pt x="7980" y="3721"/>
                  </a:lnTo>
                  <a:lnTo>
                    <a:pt x="8414" y="3792"/>
                  </a:lnTo>
                  <a:lnTo>
                    <a:pt x="8696" y="3686"/>
                  </a:lnTo>
                  <a:lnTo>
                    <a:pt x="8943" y="3721"/>
                  </a:lnTo>
                  <a:lnTo>
                    <a:pt x="9006" y="3438"/>
                  </a:lnTo>
                  <a:lnTo>
                    <a:pt x="9006" y="3332"/>
                  </a:lnTo>
                  <a:lnTo>
                    <a:pt x="9100" y="3161"/>
                  </a:lnTo>
                  <a:lnTo>
                    <a:pt x="9162" y="3161"/>
                  </a:lnTo>
                  <a:lnTo>
                    <a:pt x="9413" y="3302"/>
                  </a:lnTo>
                  <a:lnTo>
                    <a:pt x="9722" y="3125"/>
                  </a:lnTo>
                  <a:lnTo>
                    <a:pt x="9848" y="2984"/>
                  </a:lnTo>
                  <a:lnTo>
                    <a:pt x="10162" y="2949"/>
                  </a:lnTo>
                  <a:lnTo>
                    <a:pt x="10345" y="2807"/>
                  </a:lnTo>
                  <a:lnTo>
                    <a:pt x="10471" y="2949"/>
                  </a:lnTo>
                  <a:lnTo>
                    <a:pt x="10659" y="2807"/>
                  </a:lnTo>
                  <a:lnTo>
                    <a:pt x="10910" y="3125"/>
                  </a:lnTo>
                  <a:lnTo>
                    <a:pt x="10999" y="3161"/>
                  </a:lnTo>
                  <a:lnTo>
                    <a:pt x="10937" y="3474"/>
                  </a:lnTo>
                  <a:lnTo>
                    <a:pt x="11031" y="3544"/>
                  </a:lnTo>
                  <a:lnTo>
                    <a:pt x="10999" y="3827"/>
                  </a:lnTo>
                  <a:lnTo>
                    <a:pt x="11031" y="3863"/>
                  </a:lnTo>
                  <a:lnTo>
                    <a:pt x="11407" y="4110"/>
                  </a:lnTo>
                  <a:lnTo>
                    <a:pt x="11407" y="4388"/>
                  </a:lnTo>
                  <a:lnTo>
                    <a:pt x="11376" y="4494"/>
                  </a:lnTo>
                  <a:lnTo>
                    <a:pt x="11591" y="4600"/>
                  </a:lnTo>
                  <a:lnTo>
                    <a:pt x="11748" y="4458"/>
                  </a:lnTo>
                  <a:lnTo>
                    <a:pt x="11779" y="4494"/>
                  </a:lnTo>
                  <a:lnTo>
                    <a:pt x="12030" y="4494"/>
                  </a:lnTo>
                  <a:lnTo>
                    <a:pt x="12343" y="4140"/>
                  </a:lnTo>
                  <a:lnTo>
                    <a:pt x="12249" y="3969"/>
                  </a:lnTo>
                  <a:lnTo>
                    <a:pt x="12218" y="3933"/>
                  </a:lnTo>
                  <a:lnTo>
                    <a:pt x="12061" y="3615"/>
                  </a:lnTo>
                  <a:lnTo>
                    <a:pt x="11842" y="3438"/>
                  </a:lnTo>
                  <a:lnTo>
                    <a:pt x="11810" y="3231"/>
                  </a:lnTo>
                  <a:lnTo>
                    <a:pt x="11842" y="3125"/>
                  </a:lnTo>
                  <a:lnTo>
                    <a:pt x="11967" y="2984"/>
                  </a:lnTo>
                  <a:lnTo>
                    <a:pt x="12030" y="2807"/>
                  </a:lnTo>
                  <a:lnTo>
                    <a:pt x="12218" y="2701"/>
                  </a:lnTo>
                  <a:lnTo>
                    <a:pt x="12249" y="2489"/>
                  </a:lnTo>
                  <a:lnTo>
                    <a:pt x="12187" y="2388"/>
                  </a:lnTo>
                  <a:lnTo>
                    <a:pt x="12030" y="2212"/>
                  </a:lnTo>
                  <a:lnTo>
                    <a:pt x="11779" y="2353"/>
                  </a:lnTo>
                  <a:lnTo>
                    <a:pt x="11533" y="2318"/>
                  </a:lnTo>
                  <a:lnTo>
                    <a:pt x="11470" y="2176"/>
                  </a:lnTo>
                  <a:lnTo>
                    <a:pt x="11344" y="2141"/>
                  </a:lnTo>
                  <a:lnTo>
                    <a:pt x="11376" y="1964"/>
                  </a:lnTo>
                  <a:lnTo>
                    <a:pt x="11376" y="1333"/>
                  </a:lnTo>
                  <a:lnTo>
                    <a:pt x="11344" y="1050"/>
                  </a:lnTo>
                  <a:lnTo>
                    <a:pt x="11627" y="808"/>
                  </a:lnTo>
                  <a:lnTo>
                    <a:pt x="11627" y="666"/>
                  </a:lnTo>
                  <a:lnTo>
                    <a:pt x="11748" y="631"/>
                  </a:lnTo>
                  <a:lnTo>
                    <a:pt x="11779" y="242"/>
                  </a:lnTo>
                  <a:lnTo>
                    <a:pt x="11904" y="242"/>
                  </a:lnTo>
                  <a:lnTo>
                    <a:pt x="12375" y="71"/>
                  </a:lnTo>
                  <a:lnTo>
                    <a:pt x="12621" y="141"/>
                  </a:lnTo>
                  <a:lnTo>
                    <a:pt x="12778" y="0"/>
                  </a:lnTo>
                  <a:lnTo>
                    <a:pt x="12935" y="207"/>
                  </a:lnTo>
                  <a:lnTo>
                    <a:pt x="12809" y="454"/>
                  </a:lnTo>
                  <a:lnTo>
                    <a:pt x="12872" y="666"/>
                  </a:lnTo>
                  <a:lnTo>
                    <a:pt x="13056" y="666"/>
                  </a:lnTo>
                  <a:lnTo>
                    <a:pt x="13244" y="843"/>
                  </a:lnTo>
                  <a:lnTo>
                    <a:pt x="13275" y="909"/>
                  </a:lnTo>
                  <a:lnTo>
                    <a:pt x="13495" y="909"/>
                  </a:lnTo>
                  <a:lnTo>
                    <a:pt x="13558" y="985"/>
                  </a:lnTo>
                  <a:lnTo>
                    <a:pt x="13683" y="843"/>
                  </a:lnTo>
                  <a:lnTo>
                    <a:pt x="14024" y="985"/>
                  </a:lnTo>
                  <a:lnTo>
                    <a:pt x="14149" y="909"/>
                  </a:lnTo>
                  <a:lnTo>
                    <a:pt x="14337" y="1121"/>
                  </a:lnTo>
                  <a:lnTo>
                    <a:pt x="14400" y="1333"/>
                  </a:lnTo>
                  <a:lnTo>
                    <a:pt x="14552" y="1510"/>
                  </a:lnTo>
                  <a:lnTo>
                    <a:pt x="14929" y="1510"/>
                  </a:lnTo>
                  <a:lnTo>
                    <a:pt x="15148" y="1651"/>
                  </a:lnTo>
                  <a:lnTo>
                    <a:pt x="15457" y="1823"/>
                  </a:lnTo>
                  <a:lnTo>
                    <a:pt x="15646" y="2035"/>
                  </a:lnTo>
                  <a:lnTo>
                    <a:pt x="15614" y="2318"/>
                  </a:lnTo>
                  <a:lnTo>
                    <a:pt x="15708" y="2489"/>
                  </a:lnTo>
                  <a:lnTo>
                    <a:pt x="15551" y="2807"/>
                  </a:lnTo>
                  <a:lnTo>
                    <a:pt x="15269" y="2843"/>
                  </a:lnTo>
                  <a:lnTo>
                    <a:pt x="15054" y="2949"/>
                  </a:lnTo>
                  <a:lnTo>
                    <a:pt x="15054" y="3019"/>
                  </a:lnTo>
                  <a:lnTo>
                    <a:pt x="14929" y="3055"/>
                  </a:lnTo>
                  <a:lnTo>
                    <a:pt x="14866" y="3196"/>
                  </a:lnTo>
                  <a:lnTo>
                    <a:pt x="15211" y="3438"/>
                  </a:lnTo>
                  <a:lnTo>
                    <a:pt x="15301" y="3686"/>
                  </a:lnTo>
                  <a:lnTo>
                    <a:pt x="15180" y="3863"/>
                  </a:lnTo>
                  <a:lnTo>
                    <a:pt x="15301" y="4039"/>
                  </a:lnTo>
                  <a:lnTo>
                    <a:pt x="15332" y="4317"/>
                  </a:lnTo>
                  <a:lnTo>
                    <a:pt x="15269" y="4494"/>
                  </a:lnTo>
                  <a:lnTo>
                    <a:pt x="15269" y="4529"/>
                  </a:lnTo>
                  <a:lnTo>
                    <a:pt x="15054" y="4953"/>
                  </a:lnTo>
                  <a:lnTo>
                    <a:pt x="15180" y="5196"/>
                  </a:lnTo>
                  <a:lnTo>
                    <a:pt x="15148" y="5372"/>
                  </a:lnTo>
                  <a:lnTo>
                    <a:pt x="15023" y="5933"/>
                  </a:lnTo>
                  <a:lnTo>
                    <a:pt x="14772" y="6180"/>
                  </a:lnTo>
                  <a:lnTo>
                    <a:pt x="14615" y="6357"/>
                  </a:lnTo>
                  <a:lnTo>
                    <a:pt x="14615" y="6670"/>
                  </a:lnTo>
                  <a:lnTo>
                    <a:pt x="14552" y="6776"/>
                  </a:lnTo>
                  <a:lnTo>
                    <a:pt x="14431" y="7023"/>
                  </a:lnTo>
                  <a:lnTo>
                    <a:pt x="14337" y="7271"/>
                  </a:lnTo>
                  <a:lnTo>
                    <a:pt x="14615" y="7341"/>
                  </a:lnTo>
                  <a:lnTo>
                    <a:pt x="14678" y="7654"/>
                  </a:lnTo>
                  <a:lnTo>
                    <a:pt x="14678" y="7760"/>
                  </a:lnTo>
                  <a:lnTo>
                    <a:pt x="14741" y="7831"/>
                  </a:lnTo>
                  <a:lnTo>
                    <a:pt x="14772" y="8079"/>
                  </a:lnTo>
                  <a:lnTo>
                    <a:pt x="14741" y="8149"/>
                  </a:lnTo>
                  <a:lnTo>
                    <a:pt x="14678" y="8250"/>
                  </a:lnTo>
                  <a:lnTo>
                    <a:pt x="14741" y="8356"/>
                  </a:lnTo>
                  <a:lnTo>
                    <a:pt x="14741" y="8922"/>
                  </a:lnTo>
                  <a:lnTo>
                    <a:pt x="14897" y="8952"/>
                  </a:lnTo>
                  <a:lnTo>
                    <a:pt x="15054" y="9023"/>
                  </a:lnTo>
                  <a:lnTo>
                    <a:pt x="14929" y="9129"/>
                  </a:lnTo>
                  <a:lnTo>
                    <a:pt x="15054" y="9412"/>
                  </a:lnTo>
                  <a:lnTo>
                    <a:pt x="15332" y="9305"/>
                  </a:lnTo>
                  <a:lnTo>
                    <a:pt x="15457" y="9235"/>
                  </a:lnTo>
                  <a:lnTo>
                    <a:pt x="15740" y="9129"/>
                  </a:lnTo>
                  <a:lnTo>
                    <a:pt x="15771" y="9164"/>
                  </a:lnTo>
                  <a:lnTo>
                    <a:pt x="15896" y="8922"/>
                  </a:lnTo>
                  <a:lnTo>
                    <a:pt x="15928" y="8851"/>
                  </a:lnTo>
                  <a:lnTo>
                    <a:pt x="16143" y="8816"/>
                  </a:lnTo>
                  <a:lnTo>
                    <a:pt x="16206" y="8780"/>
                  </a:lnTo>
                  <a:lnTo>
                    <a:pt x="16582" y="8780"/>
                  </a:lnTo>
                  <a:lnTo>
                    <a:pt x="16613" y="8851"/>
                  </a:lnTo>
                  <a:lnTo>
                    <a:pt x="16734" y="8745"/>
                  </a:lnTo>
                  <a:lnTo>
                    <a:pt x="16922" y="8816"/>
                  </a:lnTo>
                  <a:lnTo>
                    <a:pt x="17111" y="8780"/>
                  </a:lnTo>
                  <a:lnTo>
                    <a:pt x="17267" y="8851"/>
                  </a:lnTo>
                  <a:lnTo>
                    <a:pt x="17017" y="9305"/>
                  </a:lnTo>
                  <a:lnTo>
                    <a:pt x="16672" y="9836"/>
                  </a:lnTo>
                  <a:lnTo>
                    <a:pt x="16457" y="10255"/>
                  </a:lnTo>
                  <a:lnTo>
                    <a:pt x="16143" y="10744"/>
                  </a:lnTo>
                  <a:lnTo>
                    <a:pt x="15646" y="11340"/>
                  </a:lnTo>
                  <a:lnTo>
                    <a:pt x="15708" y="11658"/>
                  </a:lnTo>
                  <a:lnTo>
                    <a:pt x="15708" y="11835"/>
                  </a:lnTo>
                  <a:lnTo>
                    <a:pt x="15740" y="12224"/>
                  </a:lnTo>
                  <a:lnTo>
                    <a:pt x="15740" y="12396"/>
                  </a:lnTo>
                  <a:lnTo>
                    <a:pt x="15771" y="12749"/>
                  </a:lnTo>
                  <a:lnTo>
                    <a:pt x="15771" y="13133"/>
                  </a:lnTo>
                  <a:lnTo>
                    <a:pt x="15614" y="13133"/>
                  </a:lnTo>
                  <a:lnTo>
                    <a:pt x="15646" y="13239"/>
                  </a:lnTo>
                  <a:lnTo>
                    <a:pt x="15865" y="13168"/>
                  </a:lnTo>
                  <a:lnTo>
                    <a:pt x="15802" y="13451"/>
                  </a:lnTo>
                  <a:lnTo>
                    <a:pt x="15896" y="13451"/>
                  </a:lnTo>
                  <a:lnTo>
                    <a:pt x="15959" y="13380"/>
                  </a:lnTo>
                  <a:lnTo>
                    <a:pt x="16300" y="13451"/>
                  </a:lnTo>
                  <a:lnTo>
                    <a:pt x="16331" y="13627"/>
                  </a:lnTo>
                  <a:lnTo>
                    <a:pt x="16362" y="13627"/>
                  </a:lnTo>
                  <a:lnTo>
                    <a:pt x="16206" y="13870"/>
                  </a:lnTo>
                  <a:lnTo>
                    <a:pt x="16300" y="13976"/>
                  </a:lnTo>
                  <a:lnTo>
                    <a:pt x="16080" y="14153"/>
                  </a:lnTo>
                  <a:lnTo>
                    <a:pt x="16080" y="14294"/>
                  </a:lnTo>
                  <a:lnTo>
                    <a:pt x="16300" y="14329"/>
                  </a:lnTo>
                  <a:lnTo>
                    <a:pt x="16237" y="14572"/>
                  </a:lnTo>
                  <a:lnTo>
                    <a:pt x="16457" y="14572"/>
                  </a:lnTo>
                  <a:lnTo>
                    <a:pt x="16394" y="14819"/>
                  </a:lnTo>
                  <a:lnTo>
                    <a:pt x="16488" y="14890"/>
                  </a:lnTo>
                  <a:lnTo>
                    <a:pt x="16582" y="14819"/>
                  </a:lnTo>
                  <a:lnTo>
                    <a:pt x="16797" y="14572"/>
                  </a:lnTo>
                  <a:lnTo>
                    <a:pt x="17236" y="15066"/>
                  </a:lnTo>
                  <a:lnTo>
                    <a:pt x="17267" y="15243"/>
                  </a:lnTo>
                  <a:lnTo>
                    <a:pt x="17514" y="15314"/>
                  </a:lnTo>
                  <a:lnTo>
                    <a:pt x="17671" y="15314"/>
                  </a:lnTo>
                  <a:lnTo>
                    <a:pt x="17702" y="15455"/>
                  </a:lnTo>
                  <a:lnTo>
                    <a:pt x="17953" y="15486"/>
                  </a:lnTo>
                  <a:lnTo>
                    <a:pt x="17953" y="15698"/>
                  </a:lnTo>
                  <a:lnTo>
                    <a:pt x="18047" y="15768"/>
                  </a:lnTo>
                  <a:lnTo>
                    <a:pt x="18262" y="15874"/>
                  </a:lnTo>
                  <a:lnTo>
                    <a:pt x="18419" y="15980"/>
                  </a:lnTo>
                  <a:lnTo>
                    <a:pt x="18388" y="16364"/>
                  </a:lnTo>
                  <a:lnTo>
                    <a:pt x="18513" y="16399"/>
                  </a:lnTo>
                  <a:lnTo>
                    <a:pt x="18670" y="16364"/>
                  </a:lnTo>
                  <a:lnTo>
                    <a:pt x="18701" y="16399"/>
                  </a:lnTo>
                  <a:lnTo>
                    <a:pt x="18795" y="16399"/>
                  </a:lnTo>
                  <a:lnTo>
                    <a:pt x="18733" y="16576"/>
                  </a:lnTo>
                  <a:lnTo>
                    <a:pt x="18670" y="16718"/>
                  </a:lnTo>
                  <a:lnTo>
                    <a:pt x="18795" y="16859"/>
                  </a:lnTo>
                  <a:lnTo>
                    <a:pt x="18979" y="16965"/>
                  </a:lnTo>
                  <a:lnTo>
                    <a:pt x="19136" y="17036"/>
                  </a:lnTo>
                  <a:lnTo>
                    <a:pt x="19167" y="16788"/>
                  </a:lnTo>
                  <a:lnTo>
                    <a:pt x="19387" y="16930"/>
                  </a:lnTo>
                  <a:lnTo>
                    <a:pt x="19449" y="16718"/>
                  </a:lnTo>
                  <a:lnTo>
                    <a:pt x="19481" y="16647"/>
                  </a:lnTo>
                  <a:lnTo>
                    <a:pt x="19884" y="16859"/>
                  </a:lnTo>
                  <a:lnTo>
                    <a:pt x="19915" y="16859"/>
                  </a:lnTo>
                  <a:lnTo>
                    <a:pt x="19727" y="17036"/>
                  </a:lnTo>
                  <a:lnTo>
                    <a:pt x="19759" y="17137"/>
                  </a:lnTo>
                  <a:lnTo>
                    <a:pt x="19696" y="17384"/>
                  </a:lnTo>
                  <a:lnTo>
                    <a:pt x="19727" y="17419"/>
                  </a:lnTo>
                  <a:lnTo>
                    <a:pt x="19915" y="17419"/>
                  </a:lnTo>
                  <a:lnTo>
                    <a:pt x="20104" y="17525"/>
                  </a:lnTo>
                  <a:lnTo>
                    <a:pt x="20135" y="17561"/>
                  </a:lnTo>
                  <a:lnTo>
                    <a:pt x="20260" y="17561"/>
                  </a:lnTo>
                  <a:lnTo>
                    <a:pt x="20413" y="17455"/>
                  </a:lnTo>
                  <a:lnTo>
                    <a:pt x="20413" y="17596"/>
                  </a:lnTo>
                  <a:lnTo>
                    <a:pt x="20350" y="17737"/>
                  </a:lnTo>
                  <a:lnTo>
                    <a:pt x="20507" y="17909"/>
                  </a:lnTo>
                  <a:lnTo>
                    <a:pt x="20632" y="17909"/>
                  </a:lnTo>
                  <a:lnTo>
                    <a:pt x="20852" y="18086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50" name="Freeform 209"/>
            <p:cNvSpPr/>
            <p:nvPr/>
          </p:nvSpPr>
          <p:spPr>
            <a:xfrm>
              <a:off x="1104342" y="69606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0"/>
                  </a:lnTo>
                  <a:lnTo>
                    <a:pt x="14400" y="21600"/>
                  </a:lnTo>
                  <a:lnTo>
                    <a:pt x="0" y="21600"/>
                  </a:lnTo>
                  <a:lnTo>
                    <a:pt x="108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51" name="Freeform 210"/>
            <p:cNvSpPr/>
            <p:nvPr/>
          </p:nvSpPr>
          <p:spPr>
            <a:xfrm>
              <a:off x="1030180" y="12946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52" name="Freeform 211"/>
            <p:cNvSpPr/>
            <p:nvPr/>
          </p:nvSpPr>
          <p:spPr>
            <a:xfrm>
              <a:off x="978792" y="1297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16000"/>
                  </a:lnTo>
                  <a:lnTo>
                    <a:pt x="216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53" name="Freeform 212"/>
            <p:cNvSpPr/>
            <p:nvPr/>
          </p:nvSpPr>
          <p:spPr>
            <a:xfrm>
              <a:off x="1030180" y="12946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54" name="Freeform 213"/>
            <p:cNvSpPr/>
            <p:nvPr/>
          </p:nvSpPr>
          <p:spPr>
            <a:xfrm>
              <a:off x="978792" y="1297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6000"/>
                  </a:lnTo>
                  <a:lnTo>
                    <a:pt x="21600" y="0"/>
                  </a:lnTo>
                  <a:lnTo>
                    <a:pt x="0" y="21600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55" name="Freeform 214"/>
            <p:cNvSpPr/>
            <p:nvPr/>
          </p:nvSpPr>
          <p:spPr>
            <a:xfrm>
              <a:off x="0" y="394399"/>
              <a:ext cx="1225948" cy="1513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34" y="17494"/>
                  </a:moveTo>
                  <a:lnTo>
                    <a:pt x="13775" y="17605"/>
                  </a:lnTo>
                  <a:lnTo>
                    <a:pt x="14059" y="17662"/>
                  </a:lnTo>
                  <a:lnTo>
                    <a:pt x="14094" y="17662"/>
                  </a:lnTo>
                  <a:lnTo>
                    <a:pt x="14130" y="17748"/>
                  </a:lnTo>
                  <a:lnTo>
                    <a:pt x="14272" y="17777"/>
                  </a:lnTo>
                  <a:lnTo>
                    <a:pt x="14408" y="17863"/>
                  </a:lnTo>
                  <a:lnTo>
                    <a:pt x="14515" y="17921"/>
                  </a:lnTo>
                  <a:lnTo>
                    <a:pt x="14550" y="17921"/>
                  </a:lnTo>
                  <a:lnTo>
                    <a:pt x="14586" y="17892"/>
                  </a:lnTo>
                  <a:lnTo>
                    <a:pt x="14728" y="17863"/>
                  </a:lnTo>
                  <a:lnTo>
                    <a:pt x="14798" y="17748"/>
                  </a:lnTo>
                  <a:lnTo>
                    <a:pt x="14869" y="17580"/>
                  </a:lnTo>
                  <a:lnTo>
                    <a:pt x="15011" y="17580"/>
                  </a:lnTo>
                  <a:lnTo>
                    <a:pt x="15077" y="17634"/>
                  </a:lnTo>
                  <a:lnTo>
                    <a:pt x="15183" y="17634"/>
                  </a:lnTo>
                  <a:lnTo>
                    <a:pt x="15219" y="17662"/>
                  </a:lnTo>
                  <a:lnTo>
                    <a:pt x="15396" y="17465"/>
                  </a:lnTo>
                  <a:lnTo>
                    <a:pt x="15467" y="17580"/>
                  </a:lnTo>
                  <a:lnTo>
                    <a:pt x="16029" y="17580"/>
                  </a:lnTo>
                  <a:lnTo>
                    <a:pt x="16171" y="17605"/>
                  </a:lnTo>
                  <a:lnTo>
                    <a:pt x="16277" y="17605"/>
                  </a:lnTo>
                  <a:lnTo>
                    <a:pt x="16242" y="17465"/>
                  </a:lnTo>
                  <a:lnTo>
                    <a:pt x="16384" y="17379"/>
                  </a:lnTo>
                  <a:lnTo>
                    <a:pt x="16525" y="17322"/>
                  </a:lnTo>
                  <a:lnTo>
                    <a:pt x="16561" y="17207"/>
                  </a:lnTo>
                  <a:lnTo>
                    <a:pt x="16454" y="17092"/>
                  </a:lnTo>
                  <a:lnTo>
                    <a:pt x="16561" y="17035"/>
                  </a:lnTo>
                  <a:lnTo>
                    <a:pt x="16561" y="16977"/>
                  </a:lnTo>
                  <a:lnTo>
                    <a:pt x="16632" y="16920"/>
                  </a:lnTo>
                  <a:lnTo>
                    <a:pt x="16703" y="16895"/>
                  </a:lnTo>
                  <a:lnTo>
                    <a:pt x="16703" y="16920"/>
                  </a:lnTo>
                  <a:lnTo>
                    <a:pt x="17017" y="16920"/>
                  </a:lnTo>
                  <a:lnTo>
                    <a:pt x="17229" y="16949"/>
                  </a:lnTo>
                  <a:lnTo>
                    <a:pt x="17229" y="16920"/>
                  </a:lnTo>
                  <a:lnTo>
                    <a:pt x="17543" y="16977"/>
                  </a:lnTo>
                  <a:lnTo>
                    <a:pt x="17579" y="17035"/>
                  </a:lnTo>
                  <a:lnTo>
                    <a:pt x="17614" y="17207"/>
                  </a:lnTo>
                  <a:lnTo>
                    <a:pt x="17721" y="17264"/>
                  </a:lnTo>
                  <a:lnTo>
                    <a:pt x="17721" y="17437"/>
                  </a:lnTo>
                  <a:lnTo>
                    <a:pt x="17862" y="17437"/>
                  </a:lnTo>
                  <a:lnTo>
                    <a:pt x="17898" y="17662"/>
                  </a:lnTo>
                  <a:lnTo>
                    <a:pt x="17933" y="17720"/>
                  </a:lnTo>
                  <a:lnTo>
                    <a:pt x="18075" y="17662"/>
                  </a:lnTo>
                  <a:lnTo>
                    <a:pt x="18111" y="17605"/>
                  </a:lnTo>
                  <a:lnTo>
                    <a:pt x="18111" y="17379"/>
                  </a:lnTo>
                  <a:lnTo>
                    <a:pt x="18359" y="17264"/>
                  </a:lnTo>
                  <a:lnTo>
                    <a:pt x="18359" y="17092"/>
                  </a:lnTo>
                  <a:lnTo>
                    <a:pt x="18673" y="17092"/>
                  </a:lnTo>
                  <a:lnTo>
                    <a:pt x="18885" y="17207"/>
                  </a:lnTo>
                  <a:lnTo>
                    <a:pt x="19063" y="17121"/>
                  </a:lnTo>
                  <a:lnTo>
                    <a:pt x="19164" y="17063"/>
                  </a:lnTo>
                  <a:lnTo>
                    <a:pt x="19098" y="16977"/>
                  </a:lnTo>
                  <a:lnTo>
                    <a:pt x="19027" y="16637"/>
                  </a:lnTo>
                  <a:lnTo>
                    <a:pt x="18921" y="16522"/>
                  </a:lnTo>
                  <a:lnTo>
                    <a:pt x="18885" y="16522"/>
                  </a:lnTo>
                  <a:lnTo>
                    <a:pt x="18850" y="16407"/>
                  </a:lnTo>
                  <a:lnTo>
                    <a:pt x="18885" y="16378"/>
                  </a:lnTo>
                  <a:lnTo>
                    <a:pt x="19098" y="16264"/>
                  </a:lnTo>
                  <a:lnTo>
                    <a:pt x="19205" y="16095"/>
                  </a:lnTo>
                  <a:lnTo>
                    <a:pt x="19554" y="16124"/>
                  </a:lnTo>
                  <a:lnTo>
                    <a:pt x="19589" y="16182"/>
                  </a:lnTo>
                  <a:lnTo>
                    <a:pt x="19696" y="16182"/>
                  </a:lnTo>
                  <a:lnTo>
                    <a:pt x="19908" y="16153"/>
                  </a:lnTo>
                  <a:lnTo>
                    <a:pt x="20081" y="16321"/>
                  </a:lnTo>
                  <a:lnTo>
                    <a:pt x="20081" y="16378"/>
                  </a:lnTo>
                  <a:lnTo>
                    <a:pt x="20187" y="16551"/>
                  </a:lnTo>
                  <a:lnTo>
                    <a:pt x="20187" y="16637"/>
                  </a:lnTo>
                  <a:lnTo>
                    <a:pt x="20435" y="16551"/>
                  </a:lnTo>
                  <a:lnTo>
                    <a:pt x="20683" y="16666"/>
                  </a:lnTo>
                  <a:lnTo>
                    <a:pt x="20754" y="16920"/>
                  </a:lnTo>
                  <a:lnTo>
                    <a:pt x="21068" y="16977"/>
                  </a:lnTo>
                  <a:lnTo>
                    <a:pt x="21494" y="16809"/>
                  </a:lnTo>
                  <a:lnTo>
                    <a:pt x="21529" y="16809"/>
                  </a:lnTo>
                  <a:lnTo>
                    <a:pt x="21529" y="16637"/>
                  </a:lnTo>
                  <a:lnTo>
                    <a:pt x="21494" y="16296"/>
                  </a:lnTo>
                  <a:lnTo>
                    <a:pt x="21559" y="16124"/>
                  </a:lnTo>
                  <a:lnTo>
                    <a:pt x="21529" y="15981"/>
                  </a:lnTo>
                  <a:lnTo>
                    <a:pt x="21529" y="15722"/>
                  </a:lnTo>
                  <a:lnTo>
                    <a:pt x="21600" y="15353"/>
                  </a:lnTo>
                  <a:lnTo>
                    <a:pt x="21316" y="15238"/>
                  </a:lnTo>
                  <a:lnTo>
                    <a:pt x="21316" y="15037"/>
                  </a:lnTo>
                  <a:lnTo>
                    <a:pt x="21210" y="14955"/>
                  </a:lnTo>
                  <a:lnTo>
                    <a:pt x="21104" y="14812"/>
                  </a:lnTo>
                  <a:lnTo>
                    <a:pt x="21104" y="14840"/>
                  </a:lnTo>
                  <a:lnTo>
                    <a:pt x="20754" y="14898"/>
                  </a:lnTo>
                  <a:lnTo>
                    <a:pt x="20648" y="14783"/>
                  </a:lnTo>
                  <a:lnTo>
                    <a:pt x="20542" y="14812"/>
                  </a:lnTo>
                  <a:lnTo>
                    <a:pt x="20400" y="14812"/>
                  </a:lnTo>
                  <a:lnTo>
                    <a:pt x="20364" y="14668"/>
                  </a:lnTo>
                  <a:lnTo>
                    <a:pt x="20222" y="14524"/>
                  </a:lnTo>
                  <a:lnTo>
                    <a:pt x="20400" y="14381"/>
                  </a:lnTo>
                  <a:lnTo>
                    <a:pt x="20329" y="14237"/>
                  </a:lnTo>
                  <a:lnTo>
                    <a:pt x="20222" y="14213"/>
                  </a:lnTo>
                  <a:lnTo>
                    <a:pt x="20045" y="14155"/>
                  </a:lnTo>
                  <a:lnTo>
                    <a:pt x="20045" y="14098"/>
                  </a:lnTo>
                  <a:lnTo>
                    <a:pt x="20010" y="14069"/>
                  </a:lnTo>
                  <a:lnTo>
                    <a:pt x="19767" y="13897"/>
                  </a:lnTo>
                  <a:lnTo>
                    <a:pt x="19731" y="13811"/>
                  </a:lnTo>
                  <a:lnTo>
                    <a:pt x="19554" y="13671"/>
                  </a:lnTo>
                  <a:lnTo>
                    <a:pt x="19589" y="13585"/>
                  </a:lnTo>
                  <a:lnTo>
                    <a:pt x="19660" y="13556"/>
                  </a:lnTo>
                  <a:lnTo>
                    <a:pt x="19660" y="13442"/>
                  </a:lnTo>
                  <a:lnTo>
                    <a:pt x="19518" y="13298"/>
                  </a:lnTo>
                  <a:lnTo>
                    <a:pt x="19341" y="13298"/>
                  </a:lnTo>
                  <a:lnTo>
                    <a:pt x="19205" y="13327"/>
                  </a:lnTo>
                  <a:lnTo>
                    <a:pt x="19098" y="13269"/>
                  </a:lnTo>
                  <a:lnTo>
                    <a:pt x="18992" y="13040"/>
                  </a:lnTo>
                  <a:lnTo>
                    <a:pt x="18992" y="12814"/>
                  </a:lnTo>
                  <a:lnTo>
                    <a:pt x="18921" y="12785"/>
                  </a:lnTo>
                  <a:lnTo>
                    <a:pt x="18992" y="12757"/>
                  </a:lnTo>
                  <a:lnTo>
                    <a:pt x="18921" y="12728"/>
                  </a:lnTo>
                  <a:lnTo>
                    <a:pt x="18885" y="12728"/>
                  </a:lnTo>
                  <a:lnTo>
                    <a:pt x="18885" y="12642"/>
                  </a:lnTo>
                  <a:lnTo>
                    <a:pt x="18744" y="12670"/>
                  </a:lnTo>
                  <a:lnTo>
                    <a:pt x="18708" y="12757"/>
                  </a:lnTo>
                  <a:lnTo>
                    <a:pt x="18673" y="12670"/>
                  </a:lnTo>
                  <a:lnTo>
                    <a:pt x="18495" y="12757"/>
                  </a:lnTo>
                  <a:lnTo>
                    <a:pt x="18359" y="12785"/>
                  </a:lnTo>
                  <a:lnTo>
                    <a:pt x="18288" y="12757"/>
                  </a:lnTo>
                  <a:lnTo>
                    <a:pt x="18288" y="12814"/>
                  </a:lnTo>
                  <a:lnTo>
                    <a:pt x="18217" y="12814"/>
                  </a:lnTo>
                  <a:lnTo>
                    <a:pt x="18252" y="12900"/>
                  </a:lnTo>
                  <a:lnTo>
                    <a:pt x="18111" y="12871"/>
                  </a:lnTo>
                  <a:lnTo>
                    <a:pt x="18181" y="12900"/>
                  </a:lnTo>
                  <a:lnTo>
                    <a:pt x="18111" y="12953"/>
                  </a:lnTo>
                  <a:lnTo>
                    <a:pt x="17933" y="12953"/>
                  </a:lnTo>
                  <a:lnTo>
                    <a:pt x="18004" y="13040"/>
                  </a:lnTo>
                  <a:lnTo>
                    <a:pt x="17862" y="13068"/>
                  </a:lnTo>
                  <a:lnTo>
                    <a:pt x="17721" y="13068"/>
                  </a:lnTo>
                  <a:lnTo>
                    <a:pt x="17721" y="12953"/>
                  </a:lnTo>
                  <a:lnTo>
                    <a:pt x="17543" y="12953"/>
                  </a:lnTo>
                  <a:lnTo>
                    <a:pt x="17371" y="12814"/>
                  </a:lnTo>
                  <a:lnTo>
                    <a:pt x="17371" y="12900"/>
                  </a:lnTo>
                  <a:lnTo>
                    <a:pt x="17229" y="12953"/>
                  </a:lnTo>
                  <a:lnTo>
                    <a:pt x="16946" y="12871"/>
                  </a:lnTo>
                  <a:lnTo>
                    <a:pt x="16839" y="12757"/>
                  </a:lnTo>
                  <a:lnTo>
                    <a:pt x="16875" y="12613"/>
                  </a:lnTo>
                  <a:lnTo>
                    <a:pt x="16839" y="12613"/>
                  </a:lnTo>
                  <a:lnTo>
                    <a:pt x="16839" y="12527"/>
                  </a:lnTo>
                  <a:lnTo>
                    <a:pt x="16875" y="12498"/>
                  </a:lnTo>
                  <a:lnTo>
                    <a:pt x="16768" y="12383"/>
                  </a:lnTo>
                  <a:lnTo>
                    <a:pt x="16632" y="12355"/>
                  </a:lnTo>
                  <a:lnTo>
                    <a:pt x="16632" y="12330"/>
                  </a:lnTo>
                  <a:lnTo>
                    <a:pt x="16596" y="12244"/>
                  </a:lnTo>
                  <a:lnTo>
                    <a:pt x="16561" y="12215"/>
                  </a:lnTo>
                  <a:lnTo>
                    <a:pt x="16596" y="12072"/>
                  </a:lnTo>
                  <a:lnTo>
                    <a:pt x="16419" y="11985"/>
                  </a:lnTo>
                  <a:lnTo>
                    <a:pt x="16384" y="11842"/>
                  </a:lnTo>
                  <a:lnTo>
                    <a:pt x="16065" y="11731"/>
                  </a:lnTo>
                  <a:lnTo>
                    <a:pt x="16100" y="11698"/>
                  </a:lnTo>
                  <a:lnTo>
                    <a:pt x="16065" y="11645"/>
                  </a:lnTo>
                  <a:lnTo>
                    <a:pt x="16029" y="11530"/>
                  </a:lnTo>
                  <a:lnTo>
                    <a:pt x="16348" y="11329"/>
                  </a:lnTo>
                  <a:lnTo>
                    <a:pt x="16277" y="11300"/>
                  </a:lnTo>
                  <a:lnTo>
                    <a:pt x="16100" y="11300"/>
                  </a:lnTo>
                  <a:lnTo>
                    <a:pt x="16065" y="11387"/>
                  </a:lnTo>
                  <a:lnTo>
                    <a:pt x="15887" y="11415"/>
                  </a:lnTo>
                  <a:lnTo>
                    <a:pt x="15857" y="11387"/>
                  </a:lnTo>
                  <a:lnTo>
                    <a:pt x="15857" y="11329"/>
                  </a:lnTo>
                  <a:lnTo>
                    <a:pt x="16029" y="11300"/>
                  </a:lnTo>
                  <a:lnTo>
                    <a:pt x="15857" y="11128"/>
                  </a:lnTo>
                  <a:lnTo>
                    <a:pt x="15963" y="11071"/>
                  </a:lnTo>
                  <a:lnTo>
                    <a:pt x="15923" y="11013"/>
                  </a:lnTo>
                  <a:lnTo>
                    <a:pt x="15887" y="11013"/>
                  </a:lnTo>
                  <a:lnTo>
                    <a:pt x="16100" y="10989"/>
                  </a:lnTo>
                  <a:lnTo>
                    <a:pt x="15887" y="10931"/>
                  </a:lnTo>
                  <a:lnTo>
                    <a:pt x="15857" y="10874"/>
                  </a:lnTo>
                  <a:lnTo>
                    <a:pt x="15923" y="10931"/>
                  </a:lnTo>
                  <a:lnTo>
                    <a:pt x="16029" y="10874"/>
                  </a:lnTo>
                  <a:lnTo>
                    <a:pt x="15923" y="10788"/>
                  </a:lnTo>
                  <a:lnTo>
                    <a:pt x="15923" y="10644"/>
                  </a:lnTo>
                  <a:lnTo>
                    <a:pt x="15751" y="10702"/>
                  </a:lnTo>
                  <a:lnTo>
                    <a:pt x="15786" y="10587"/>
                  </a:lnTo>
                  <a:lnTo>
                    <a:pt x="15680" y="10501"/>
                  </a:lnTo>
                  <a:lnTo>
                    <a:pt x="15751" y="10361"/>
                  </a:lnTo>
                  <a:lnTo>
                    <a:pt x="15963" y="10328"/>
                  </a:lnTo>
                  <a:lnTo>
                    <a:pt x="15887" y="10074"/>
                  </a:lnTo>
                  <a:lnTo>
                    <a:pt x="16100" y="9930"/>
                  </a:lnTo>
                  <a:lnTo>
                    <a:pt x="16206" y="10045"/>
                  </a:lnTo>
                  <a:lnTo>
                    <a:pt x="16419" y="10045"/>
                  </a:lnTo>
                  <a:lnTo>
                    <a:pt x="16596" y="9959"/>
                  </a:lnTo>
                  <a:lnTo>
                    <a:pt x="16703" y="9959"/>
                  </a:lnTo>
                  <a:lnTo>
                    <a:pt x="16733" y="10074"/>
                  </a:lnTo>
                  <a:lnTo>
                    <a:pt x="16733" y="10103"/>
                  </a:lnTo>
                  <a:lnTo>
                    <a:pt x="16946" y="10246"/>
                  </a:lnTo>
                  <a:lnTo>
                    <a:pt x="16946" y="10443"/>
                  </a:lnTo>
                  <a:lnTo>
                    <a:pt x="17017" y="10501"/>
                  </a:lnTo>
                  <a:lnTo>
                    <a:pt x="17229" y="10529"/>
                  </a:lnTo>
                  <a:lnTo>
                    <a:pt x="17371" y="10443"/>
                  </a:lnTo>
                  <a:lnTo>
                    <a:pt x="17371" y="10472"/>
                  </a:lnTo>
                  <a:lnTo>
                    <a:pt x="17442" y="10472"/>
                  </a:lnTo>
                  <a:lnTo>
                    <a:pt x="17543" y="10131"/>
                  </a:lnTo>
                  <a:lnTo>
                    <a:pt x="17685" y="10189"/>
                  </a:lnTo>
                  <a:lnTo>
                    <a:pt x="17862" y="9988"/>
                  </a:lnTo>
                  <a:lnTo>
                    <a:pt x="17862" y="9959"/>
                  </a:lnTo>
                  <a:lnTo>
                    <a:pt x="17614" y="9930"/>
                  </a:lnTo>
                  <a:lnTo>
                    <a:pt x="17513" y="9787"/>
                  </a:lnTo>
                  <a:lnTo>
                    <a:pt x="17513" y="9758"/>
                  </a:lnTo>
                  <a:lnTo>
                    <a:pt x="17579" y="9787"/>
                  </a:lnTo>
                  <a:lnTo>
                    <a:pt x="17862" y="9787"/>
                  </a:lnTo>
                  <a:lnTo>
                    <a:pt x="17898" y="9676"/>
                  </a:lnTo>
                  <a:lnTo>
                    <a:pt x="18181" y="9758"/>
                  </a:lnTo>
                  <a:lnTo>
                    <a:pt x="18359" y="9647"/>
                  </a:lnTo>
                  <a:lnTo>
                    <a:pt x="18389" y="9676"/>
                  </a:lnTo>
                  <a:lnTo>
                    <a:pt x="18531" y="9647"/>
                  </a:lnTo>
                  <a:lnTo>
                    <a:pt x="18495" y="9561"/>
                  </a:lnTo>
                  <a:lnTo>
                    <a:pt x="18359" y="9389"/>
                  </a:lnTo>
                  <a:lnTo>
                    <a:pt x="18389" y="9274"/>
                  </a:lnTo>
                  <a:lnTo>
                    <a:pt x="18288" y="9274"/>
                  </a:lnTo>
                  <a:lnTo>
                    <a:pt x="18252" y="9303"/>
                  </a:lnTo>
                  <a:lnTo>
                    <a:pt x="18181" y="9044"/>
                  </a:lnTo>
                  <a:lnTo>
                    <a:pt x="18111" y="9020"/>
                  </a:lnTo>
                  <a:lnTo>
                    <a:pt x="18075" y="9020"/>
                  </a:lnTo>
                  <a:lnTo>
                    <a:pt x="18075" y="8819"/>
                  </a:lnTo>
                  <a:lnTo>
                    <a:pt x="17933" y="8819"/>
                  </a:lnTo>
                  <a:lnTo>
                    <a:pt x="17827" y="8704"/>
                  </a:lnTo>
                  <a:lnTo>
                    <a:pt x="17513" y="8618"/>
                  </a:lnTo>
                  <a:lnTo>
                    <a:pt x="17442" y="8474"/>
                  </a:lnTo>
                  <a:lnTo>
                    <a:pt x="17513" y="8421"/>
                  </a:lnTo>
                  <a:lnTo>
                    <a:pt x="17407" y="8306"/>
                  </a:lnTo>
                  <a:lnTo>
                    <a:pt x="17371" y="8191"/>
                  </a:lnTo>
                  <a:lnTo>
                    <a:pt x="17371" y="8105"/>
                  </a:lnTo>
                  <a:lnTo>
                    <a:pt x="17265" y="7962"/>
                  </a:lnTo>
                  <a:lnTo>
                    <a:pt x="17371" y="7818"/>
                  </a:lnTo>
                  <a:lnTo>
                    <a:pt x="17265" y="7679"/>
                  </a:lnTo>
                  <a:lnTo>
                    <a:pt x="17194" y="7621"/>
                  </a:lnTo>
                  <a:lnTo>
                    <a:pt x="17017" y="7564"/>
                  </a:lnTo>
                  <a:lnTo>
                    <a:pt x="17017" y="7478"/>
                  </a:lnTo>
                  <a:lnTo>
                    <a:pt x="17052" y="7391"/>
                  </a:lnTo>
                  <a:lnTo>
                    <a:pt x="17194" y="7478"/>
                  </a:lnTo>
                  <a:lnTo>
                    <a:pt x="17229" y="7420"/>
                  </a:lnTo>
                  <a:lnTo>
                    <a:pt x="17088" y="7248"/>
                  </a:lnTo>
                  <a:lnTo>
                    <a:pt x="17123" y="7104"/>
                  </a:lnTo>
                  <a:lnTo>
                    <a:pt x="16910" y="7104"/>
                  </a:lnTo>
                  <a:lnTo>
                    <a:pt x="16839" y="7022"/>
                  </a:lnTo>
                  <a:lnTo>
                    <a:pt x="16839" y="6965"/>
                  </a:lnTo>
                  <a:lnTo>
                    <a:pt x="16910" y="6735"/>
                  </a:lnTo>
                  <a:lnTo>
                    <a:pt x="16839" y="6678"/>
                  </a:lnTo>
                  <a:lnTo>
                    <a:pt x="16419" y="6592"/>
                  </a:lnTo>
                  <a:lnTo>
                    <a:pt x="16348" y="6423"/>
                  </a:lnTo>
                  <a:lnTo>
                    <a:pt x="16100" y="6194"/>
                  </a:lnTo>
                  <a:lnTo>
                    <a:pt x="16065" y="6050"/>
                  </a:lnTo>
                  <a:lnTo>
                    <a:pt x="16100" y="5993"/>
                  </a:lnTo>
                  <a:lnTo>
                    <a:pt x="16277" y="5820"/>
                  </a:lnTo>
                  <a:lnTo>
                    <a:pt x="16419" y="5652"/>
                  </a:lnTo>
                  <a:lnTo>
                    <a:pt x="16419" y="5480"/>
                  </a:lnTo>
                  <a:lnTo>
                    <a:pt x="16384" y="5423"/>
                  </a:lnTo>
                  <a:lnTo>
                    <a:pt x="16206" y="5111"/>
                  </a:lnTo>
                  <a:lnTo>
                    <a:pt x="16525" y="4795"/>
                  </a:lnTo>
                  <a:lnTo>
                    <a:pt x="17265" y="4196"/>
                  </a:lnTo>
                  <a:lnTo>
                    <a:pt x="17336" y="4167"/>
                  </a:lnTo>
                  <a:lnTo>
                    <a:pt x="17407" y="4110"/>
                  </a:lnTo>
                  <a:lnTo>
                    <a:pt x="17543" y="3909"/>
                  </a:lnTo>
                  <a:lnTo>
                    <a:pt x="17543" y="3856"/>
                  </a:lnTo>
                  <a:lnTo>
                    <a:pt x="17513" y="3856"/>
                  </a:lnTo>
                  <a:lnTo>
                    <a:pt x="17407" y="3540"/>
                  </a:lnTo>
                  <a:lnTo>
                    <a:pt x="17407" y="3339"/>
                  </a:lnTo>
                  <a:lnTo>
                    <a:pt x="17052" y="3195"/>
                  </a:lnTo>
                  <a:lnTo>
                    <a:pt x="16875" y="3085"/>
                  </a:lnTo>
                  <a:lnTo>
                    <a:pt x="16596" y="3085"/>
                  </a:lnTo>
                  <a:lnTo>
                    <a:pt x="16454" y="2912"/>
                  </a:lnTo>
                  <a:lnTo>
                    <a:pt x="16454" y="2797"/>
                  </a:lnTo>
                  <a:lnTo>
                    <a:pt x="16242" y="2654"/>
                  </a:lnTo>
                  <a:lnTo>
                    <a:pt x="16029" y="2400"/>
                  </a:lnTo>
                  <a:lnTo>
                    <a:pt x="15923" y="2256"/>
                  </a:lnTo>
                  <a:lnTo>
                    <a:pt x="15361" y="2055"/>
                  </a:lnTo>
                  <a:lnTo>
                    <a:pt x="15361" y="2026"/>
                  </a:lnTo>
                  <a:lnTo>
                    <a:pt x="15183" y="1911"/>
                  </a:lnTo>
                  <a:lnTo>
                    <a:pt x="15254" y="1829"/>
                  </a:lnTo>
                  <a:lnTo>
                    <a:pt x="15047" y="1485"/>
                  </a:lnTo>
                  <a:lnTo>
                    <a:pt x="15183" y="1313"/>
                  </a:lnTo>
                  <a:lnTo>
                    <a:pt x="15290" y="1231"/>
                  </a:lnTo>
                  <a:lnTo>
                    <a:pt x="15361" y="943"/>
                  </a:lnTo>
                  <a:lnTo>
                    <a:pt x="15361" y="685"/>
                  </a:lnTo>
                  <a:lnTo>
                    <a:pt x="15396" y="628"/>
                  </a:lnTo>
                  <a:lnTo>
                    <a:pt x="15396" y="488"/>
                  </a:lnTo>
                  <a:lnTo>
                    <a:pt x="15290" y="402"/>
                  </a:lnTo>
                  <a:lnTo>
                    <a:pt x="15361" y="230"/>
                  </a:lnTo>
                  <a:lnTo>
                    <a:pt x="15219" y="0"/>
                  </a:lnTo>
                  <a:lnTo>
                    <a:pt x="14586" y="115"/>
                  </a:lnTo>
                  <a:lnTo>
                    <a:pt x="14302" y="258"/>
                  </a:lnTo>
                  <a:lnTo>
                    <a:pt x="14059" y="373"/>
                  </a:lnTo>
                  <a:lnTo>
                    <a:pt x="13917" y="488"/>
                  </a:lnTo>
                  <a:lnTo>
                    <a:pt x="14059" y="546"/>
                  </a:lnTo>
                  <a:lnTo>
                    <a:pt x="14130" y="685"/>
                  </a:lnTo>
                  <a:lnTo>
                    <a:pt x="13917" y="829"/>
                  </a:lnTo>
                  <a:lnTo>
                    <a:pt x="13704" y="915"/>
                  </a:lnTo>
                  <a:lnTo>
                    <a:pt x="13704" y="1030"/>
                  </a:lnTo>
                  <a:lnTo>
                    <a:pt x="13461" y="1116"/>
                  </a:lnTo>
                  <a:lnTo>
                    <a:pt x="13107" y="1456"/>
                  </a:lnTo>
                  <a:lnTo>
                    <a:pt x="12752" y="1485"/>
                  </a:lnTo>
                  <a:lnTo>
                    <a:pt x="12580" y="1485"/>
                  </a:lnTo>
                  <a:lnTo>
                    <a:pt x="12119" y="1854"/>
                  </a:lnTo>
                  <a:lnTo>
                    <a:pt x="12403" y="1969"/>
                  </a:lnTo>
                  <a:lnTo>
                    <a:pt x="12545" y="2112"/>
                  </a:lnTo>
                  <a:lnTo>
                    <a:pt x="12616" y="2141"/>
                  </a:lnTo>
                  <a:lnTo>
                    <a:pt x="12859" y="2568"/>
                  </a:lnTo>
                  <a:lnTo>
                    <a:pt x="12752" y="2654"/>
                  </a:lnTo>
                  <a:lnTo>
                    <a:pt x="12752" y="2797"/>
                  </a:lnTo>
                  <a:lnTo>
                    <a:pt x="12681" y="2941"/>
                  </a:lnTo>
                  <a:lnTo>
                    <a:pt x="12545" y="2941"/>
                  </a:lnTo>
                  <a:lnTo>
                    <a:pt x="12367" y="3171"/>
                  </a:lnTo>
                  <a:lnTo>
                    <a:pt x="11770" y="3253"/>
                  </a:lnTo>
                  <a:lnTo>
                    <a:pt x="11699" y="3482"/>
                  </a:lnTo>
                  <a:lnTo>
                    <a:pt x="11734" y="3741"/>
                  </a:lnTo>
                  <a:lnTo>
                    <a:pt x="11628" y="3856"/>
                  </a:lnTo>
                  <a:lnTo>
                    <a:pt x="11593" y="4053"/>
                  </a:lnTo>
                  <a:lnTo>
                    <a:pt x="11557" y="4053"/>
                  </a:lnTo>
                  <a:lnTo>
                    <a:pt x="11380" y="4196"/>
                  </a:lnTo>
                  <a:lnTo>
                    <a:pt x="10711" y="4254"/>
                  </a:lnTo>
                  <a:lnTo>
                    <a:pt x="10463" y="4397"/>
                  </a:lnTo>
                  <a:lnTo>
                    <a:pt x="10392" y="4651"/>
                  </a:lnTo>
                  <a:lnTo>
                    <a:pt x="10428" y="4824"/>
                  </a:lnTo>
                  <a:lnTo>
                    <a:pt x="10321" y="4939"/>
                  </a:lnTo>
                  <a:lnTo>
                    <a:pt x="10392" y="5365"/>
                  </a:lnTo>
                  <a:lnTo>
                    <a:pt x="10392" y="5509"/>
                  </a:lnTo>
                  <a:lnTo>
                    <a:pt x="10321" y="5624"/>
                  </a:lnTo>
                  <a:lnTo>
                    <a:pt x="10392" y="5738"/>
                  </a:lnTo>
                  <a:lnTo>
                    <a:pt x="10286" y="5796"/>
                  </a:lnTo>
                  <a:lnTo>
                    <a:pt x="10392" y="6136"/>
                  </a:lnTo>
                  <a:lnTo>
                    <a:pt x="10605" y="6423"/>
                  </a:lnTo>
                  <a:lnTo>
                    <a:pt x="10889" y="6481"/>
                  </a:lnTo>
                  <a:lnTo>
                    <a:pt x="10889" y="6563"/>
                  </a:lnTo>
                  <a:lnTo>
                    <a:pt x="10924" y="6620"/>
                  </a:lnTo>
                  <a:lnTo>
                    <a:pt x="10889" y="6735"/>
                  </a:lnTo>
                  <a:lnTo>
                    <a:pt x="10889" y="6764"/>
                  </a:lnTo>
                  <a:lnTo>
                    <a:pt x="10818" y="6850"/>
                  </a:lnTo>
                  <a:lnTo>
                    <a:pt x="10711" y="6936"/>
                  </a:lnTo>
                  <a:lnTo>
                    <a:pt x="10711" y="7022"/>
                  </a:lnTo>
                  <a:lnTo>
                    <a:pt x="10747" y="7133"/>
                  </a:lnTo>
                  <a:lnTo>
                    <a:pt x="10818" y="7162"/>
                  </a:lnTo>
                  <a:lnTo>
                    <a:pt x="10782" y="7248"/>
                  </a:lnTo>
                  <a:lnTo>
                    <a:pt x="10960" y="7391"/>
                  </a:lnTo>
                  <a:lnTo>
                    <a:pt x="10924" y="7478"/>
                  </a:lnTo>
                  <a:lnTo>
                    <a:pt x="10818" y="7478"/>
                  </a:lnTo>
                  <a:lnTo>
                    <a:pt x="10605" y="7679"/>
                  </a:lnTo>
                  <a:lnTo>
                    <a:pt x="10605" y="7818"/>
                  </a:lnTo>
                  <a:lnTo>
                    <a:pt x="10570" y="7789"/>
                  </a:lnTo>
                  <a:lnTo>
                    <a:pt x="10321" y="7789"/>
                  </a:lnTo>
                  <a:lnTo>
                    <a:pt x="10220" y="7765"/>
                  </a:lnTo>
                  <a:lnTo>
                    <a:pt x="9759" y="7933"/>
                  </a:lnTo>
                  <a:lnTo>
                    <a:pt x="9268" y="8191"/>
                  </a:lnTo>
                  <a:lnTo>
                    <a:pt x="9233" y="8220"/>
                  </a:lnTo>
                  <a:lnTo>
                    <a:pt x="9162" y="8191"/>
                  </a:lnTo>
                  <a:lnTo>
                    <a:pt x="8949" y="8163"/>
                  </a:lnTo>
                  <a:lnTo>
                    <a:pt x="8878" y="8163"/>
                  </a:lnTo>
                  <a:lnTo>
                    <a:pt x="8772" y="8191"/>
                  </a:lnTo>
                  <a:lnTo>
                    <a:pt x="8422" y="8048"/>
                  </a:lnTo>
                  <a:lnTo>
                    <a:pt x="8210" y="8105"/>
                  </a:lnTo>
                  <a:lnTo>
                    <a:pt x="8210" y="8048"/>
                  </a:lnTo>
                  <a:lnTo>
                    <a:pt x="7820" y="7818"/>
                  </a:lnTo>
                  <a:lnTo>
                    <a:pt x="7576" y="7962"/>
                  </a:lnTo>
                  <a:lnTo>
                    <a:pt x="7328" y="7933"/>
                  </a:lnTo>
                  <a:lnTo>
                    <a:pt x="7045" y="7962"/>
                  </a:lnTo>
                  <a:lnTo>
                    <a:pt x="6837" y="8191"/>
                  </a:lnTo>
                  <a:lnTo>
                    <a:pt x="6660" y="8249"/>
                  </a:lnTo>
                  <a:lnTo>
                    <a:pt x="6589" y="8335"/>
                  </a:lnTo>
                  <a:lnTo>
                    <a:pt x="6270" y="8560"/>
                  </a:lnTo>
                  <a:lnTo>
                    <a:pt x="6163" y="8446"/>
                  </a:lnTo>
                  <a:lnTo>
                    <a:pt x="5814" y="8560"/>
                  </a:lnTo>
                  <a:lnTo>
                    <a:pt x="5394" y="8560"/>
                  </a:lnTo>
                  <a:lnTo>
                    <a:pt x="5323" y="8647"/>
                  </a:lnTo>
                  <a:lnTo>
                    <a:pt x="4968" y="8905"/>
                  </a:lnTo>
                  <a:lnTo>
                    <a:pt x="4791" y="8848"/>
                  </a:lnTo>
                  <a:lnTo>
                    <a:pt x="4477" y="8819"/>
                  </a:lnTo>
                  <a:lnTo>
                    <a:pt x="4335" y="8876"/>
                  </a:lnTo>
                  <a:lnTo>
                    <a:pt x="4264" y="8560"/>
                  </a:lnTo>
                  <a:lnTo>
                    <a:pt x="4158" y="8589"/>
                  </a:lnTo>
                  <a:lnTo>
                    <a:pt x="4087" y="8905"/>
                  </a:lnTo>
                  <a:lnTo>
                    <a:pt x="3981" y="8962"/>
                  </a:lnTo>
                  <a:lnTo>
                    <a:pt x="4087" y="9274"/>
                  </a:lnTo>
                  <a:lnTo>
                    <a:pt x="4300" y="9360"/>
                  </a:lnTo>
                  <a:lnTo>
                    <a:pt x="4649" y="9533"/>
                  </a:lnTo>
                  <a:lnTo>
                    <a:pt x="4507" y="9705"/>
                  </a:lnTo>
                  <a:lnTo>
                    <a:pt x="4477" y="9902"/>
                  </a:lnTo>
                  <a:lnTo>
                    <a:pt x="4264" y="9988"/>
                  </a:lnTo>
                  <a:lnTo>
                    <a:pt x="4264" y="10189"/>
                  </a:lnTo>
                  <a:lnTo>
                    <a:pt x="4122" y="10189"/>
                  </a:lnTo>
                  <a:lnTo>
                    <a:pt x="4016" y="10304"/>
                  </a:lnTo>
                  <a:lnTo>
                    <a:pt x="4264" y="10644"/>
                  </a:lnTo>
                  <a:lnTo>
                    <a:pt x="4264" y="10845"/>
                  </a:lnTo>
                  <a:lnTo>
                    <a:pt x="4229" y="10931"/>
                  </a:lnTo>
                  <a:lnTo>
                    <a:pt x="4087" y="10931"/>
                  </a:lnTo>
                  <a:lnTo>
                    <a:pt x="3839" y="11186"/>
                  </a:lnTo>
                  <a:lnTo>
                    <a:pt x="3662" y="11272"/>
                  </a:lnTo>
                  <a:lnTo>
                    <a:pt x="3560" y="11128"/>
                  </a:lnTo>
                  <a:lnTo>
                    <a:pt x="3348" y="11186"/>
                  </a:lnTo>
                  <a:lnTo>
                    <a:pt x="3170" y="11186"/>
                  </a:lnTo>
                  <a:lnTo>
                    <a:pt x="3135" y="11243"/>
                  </a:lnTo>
                  <a:lnTo>
                    <a:pt x="2821" y="11329"/>
                  </a:lnTo>
                  <a:lnTo>
                    <a:pt x="2856" y="11387"/>
                  </a:lnTo>
                  <a:lnTo>
                    <a:pt x="2785" y="11473"/>
                  </a:lnTo>
                  <a:lnTo>
                    <a:pt x="2644" y="11588"/>
                  </a:lnTo>
                  <a:lnTo>
                    <a:pt x="2679" y="11645"/>
                  </a:lnTo>
                  <a:lnTo>
                    <a:pt x="2289" y="11670"/>
                  </a:lnTo>
                  <a:lnTo>
                    <a:pt x="2183" y="11731"/>
                  </a:lnTo>
                  <a:lnTo>
                    <a:pt x="2289" y="11871"/>
                  </a:lnTo>
                  <a:lnTo>
                    <a:pt x="1940" y="12014"/>
                  </a:lnTo>
                  <a:lnTo>
                    <a:pt x="1904" y="11957"/>
                  </a:lnTo>
                  <a:lnTo>
                    <a:pt x="1692" y="11871"/>
                  </a:lnTo>
                  <a:lnTo>
                    <a:pt x="1200" y="11731"/>
                  </a:lnTo>
                  <a:lnTo>
                    <a:pt x="988" y="11928"/>
                  </a:lnTo>
                  <a:lnTo>
                    <a:pt x="739" y="11842"/>
                  </a:lnTo>
                  <a:lnTo>
                    <a:pt x="461" y="11871"/>
                  </a:lnTo>
                  <a:lnTo>
                    <a:pt x="420" y="12014"/>
                  </a:lnTo>
                  <a:lnTo>
                    <a:pt x="142" y="12100"/>
                  </a:lnTo>
                  <a:lnTo>
                    <a:pt x="0" y="12215"/>
                  </a:lnTo>
                  <a:lnTo>
                    <a:pt x="177" y="12412"/>
                  </a:lnTo>
                  <a:lnTo>
                    <a:pt x="284" y="12498"/>
                  </a:lnTo>
                  <a:lnTo>
                    <a:pt x="319" y="12613"/>
                  </a:lnTo>
                  <a:lnTo>
                    <a:pt x="355" y="12785"/>
                  </a:lnTo>
                  <a:lnTo>
                    <a:pt x="355" y="12929"/>
                  </a:lnTo>
                  <a:lnTo>
                    <a:pt x="669" y="12953"/>
                  </a:lnTo>
                  <a:lnTo>
                    <a:pt x="988" y="13011"/>
                  </a:lnTo>
                  <a:lnTo>
                    <a:pt x="1094" y="13183"/>
                  </a:lnTo>
                  <a:lnTo>
                    <a:pt x="952" y="13212"/>
                  </a:lnTo>
                  <a:lnTo>
                    <a:pt x="1165" y="13413"/>
                  </a:lnTo>
                  <a:lnTo>
                    <a:pt x="1129" y="13614"/>
                  </a:lnTo>
                  <a:lnTo>
                    <a:pt x="988" y="13753"/>
                  </a:lnTo>
                  <a:lnTo>
                    <a:pt x="1023" y="13954"/>
                  </a:lnTo>
                  <a:lnTo>
                    <a:pt x="1165" y="14069"/>
                  </a:lnTo>
                  <a:lnTo>
                    <a:pt x="1337" y="14127"/>
                  </a:lnTo>
                  <a:lnTo>
                    <a:pt x="1479" y="14155"/>
                  </a:lnTo>
                  <a:lnTo>
                    <a:pt x="1585" y="14270"/>
                  </a:lnTo>
                  <a:lnTo>
                    <a:pt x="2112" y="14496"/>
                  </a:lnTo>
                  <a:lnTo>
                    <a:pt x="2431" y="14524"/>
                  </a:lnTo>
                  <a:lnTo>
                    <a:pt x="2573" y="14381"/>
                  </a:lnTo>
                  <a:lnTo>
                    <a:pt x="3099" y="14611"/>
                  </a:lnTo>
                  <a:lnTo>
                    <a:pt x="3135" y="14611"/>
                  </a:lnTo>
                  <a:lnTo>
                    <a:pt x="3241" y="14754"/>
                  </a:lnTo>
                  <a:lnTo>
                    <a:pt x="3312" y="14754"/>
                  </a:lnTo>
                  <a:lnTo>
                    <a:pt x="3135" y="15037"/>
                  </a:lnTo>
                  <a:lnTo>
                    <a:pt x="3277" y="15152"/>
                  </a:lnTo>
                  <a:lnTo>
                    <a:pt x="3348" y="15579"/>
                  </a:lnTo>
                  <a:lnTo>
                    <a:pt x="3662" y="15722"/>
                  </a:lnTo>
                  <a:lnTo>
                    <a:pt x="3768" y="16009"/>
                  </a:lnTo>
                  <a:lnTo>
                    <a:pt x="3768" y="16038"/>
                  </a:lnTo>
                  <a:lnTo>
                    <a:pt x="3454" y="15952"/>
                  </a:lnTo>
                  <a:lnTo>
                    <a:pt x="3135" y="15952"/>
                  </a:lnTo>
                  <a:lnTo>
                    <a:pt x="2821" y="16038"/>
                  </a:lnTo>
                  <a:lnTo>
                    <a:pt x="2750" y="16264"/>
                  </a:lnTo>
                  <a:lnTo>
                    <a:pt x="2856" y="16579"/>
                  </a:lnTo>
                  <a:lnTo>
                    <a:pt x="2785" y="16551"/>
                  </a:lnTo>
                  <a:lnTo>
                    <a:pt x="2644" y="16694"/>
                  </a:lnTo>
                  <a:lnTo>
                    <a:pt x="2608" y="16977"/>
                  </a:lnTo>
                  <a:lnTo>
                    <a:pt x="2466" y="17035"/>
                  </a:lnTo>
                  <a:lnTo>
                    <a:pt x="2431" y="17121"/>
                  </a:lnTo>
                  <a:lnTo>
                    <a:pt x="2152" y="17178"/>
                  </a:lnTo>
                  <a:lnTo>
                    <a:pt x="1975" y="17351"/>
                  </a:lnTo>
                  <a:lnTo>
                    <a:pt x="1975" y="17519"/>
                  </a:lnTo>
                  <a:lnTo>
                    <a:pt x="2112" y="17777"/>
                  </a:lnTo>
                  <a:lnTo>
                    <a:pt x="2254" y="17892"/>
                  </a:lnTo>
                  <a:lnTo>
                    <a:pt x="2360" y="18007"/>
                  </a:lnTo>
                  <a:lnTo>
                    <a:pt x="2679" y="18290"/>
                  </a:lnTo>
                  <a:lnTo>
                    <a:pt x="2466" y="18319"/>
                  </a:lnTo>
                  <a:lnTo>
                    <a:pt x="2254" y="18405"/>
                  </a:lnTo>
                  <a:lnTo>
                    <a:pt x="2254" y="18922"/>
                  </a:lnTo>
                  <a:lnTo>
                    <a:pt x="2466" y="19004"/>
                  </a:lnTo>
                  <a:lnTo>
                    <a:pt x="2608" y="19233"/>
                  </a:lnTo>
                  <a:lnTo>
                    <a:pt x="2750" y="19262"/>
                  </a:lnTo>
                  <a:lnTo>
                    <a:pt x="2785" y="19406"/>
                  </a:lnTo>
                  <a:lnTo>
                    <a:pt x="2821" y="19520"/>
                  </a:lnTo>
                  <a:lnTo>
                    <a:pt x="2922" y="19602"/>
                  </a:lnTo>
                  <a:lnTo>
                    <a:pt x="3099" y="19631"/>
                  </a:lnTo>
                  <a:lnTo>
                    <a:pt x="3170" y="20033"/>
                  </a:lnTo>
                  <a:lnTo>
                    <a:pt x="3489" y="20091"/>
                  </a:lnTo>
                  <a:lnTo>
                    <a:pt x="3803" y="20062"/>
                  </a:lnTo>
                  <a:lnTo>
                    <a:pt x="3945" y="20177"/>
                  </a:lnTo>
                  <a:lnTo>
                    <a:pt x="4264" y="20316"/>
                  </a:lnTo>
                  <a:lnTo>
                    <a:pt x="4507" y="20316"/>
                  </a:lnTo>
                  <a:lnTo>
                    <a:pt x="4649" y="20345"/>
                  </a:lnTo>
                  <a:lnTo>
                    <a:pt x="4720" y="20345"/>
                  </a:lnTo>
                  <a:lnTo>
                    <a:pt x="5004" y="20661"/>
                  </a:lnTo>
                  <a:lnTo>
                    <a:pt x="5146" y="20603"/>
                  </a:lnTo>
                  <a:lnTo>
                    <a:pt x="5323" y="20829"/>
                  </a:lnTo>
                  <a:lnTo>
                    <a:pt x="5495" y="20862"/>
                  </a:lnTo>
                  <a:lnTo>
                    <a:pt x="5743" y="20829"/>
                  </a:lnTo>
                  <a:lnTo>
                    <a:pt x="5991" y="20862"/>
                  </a:lnTo>
                  <a:lnTo>
                    <a:pt x="6133" y="21116"/>
                  </a:lnTo>
                  <a:lnTo>
                    <a:pt x="6447" y="21030"/>
                  </a:lnTo>
                  <a:lnTo>
                    <a:pt x="6660" y="21116"/>
                  </a:lnTo>
                  <a:lnTo>
                    <a:pt x="6731" y="20972"/>
                  </a:lnTo>
                  <a:lnTo>
                    <a:pt x="6979" y="21001"/>
                  </a:lnTo>
                  <a:lnTo>
                    <a:pt x="7328" y="20862"/>
                  </a:lnTo>
                  <a:lnTo>
                    <a:pt x="7541" y="20886"/>
                  </a:lnTo>
                  <a:lnTo>
                    <a:pt x="7612" y="20829"/>
                  </a:lnTo>
                  <a:lnTo>
                    <a:pt x="7926" y="20747"/>
                  </a:lnTo>
                  <a:lnTo>
                    <a:pt x="8280" y="20804"/>
                  </a:lnTo>
                  <a:lnTo>
                    <a:pt x="8422" y="20575"/>
                  </a:lnTo>
                  <a:lnTo>
                    <a:pt x="8878" y="20575"/>
                  </a:lnTo>
                  <a:lnTo>
                    <a:pt x="8736" y="20718"/>
                  </a:lnTo>
                  <a:lnTo>
                    <a:pt x="8772" y="20829"/>
                  </a:lnTo>
                  <a:lnTo>
                    <a:pt x="8701" y="20972"/>
                  </a:lnTo>
                  <a:lnTo>
                    <a:pt x="9091" y="21374"/>
                  </a:lnTo>
                  <a:lnTo>
                    <a:pt x="9091" y="21600"/>
                  </a:lnTo>
                  <a:lnTo>
                    <a:pt x="9233" y="21547"/>
                  </a:lnTo>
                  <a:lnTo>
                    <a:pt x="9374" y="21432"/>
                  </a:lnTo>
                  <a:lnTo>
                    <a:pt x="9440" y="21374"/>
                  </a:lnTo>
                  <a:lnTo>
                    <a:pt x="9268" y="21403"/>
                  </a:lnTo>
                  <a:lnTo>
                    <a:pt x="9091" y="21202"/>
                  </a:lnTo>
                  <a:lnTo>
                    <a:pt x="9162" y="21030"/>
                  </a:lnTo>
                  <a:lnTo>
                    <a:pt x="9374" y="20944"/>
                  </a:lnTo>
                  <a:lnTo>
                    <a:pt x="9582" y="20886"/>
                  </a:lnTo>
                  <a:lnTo>
                    <a:pt x="10114" y="21087"/>
                  </a:lnTo>
                  <a:lnTo>
                    <a:pt x="10144" y="21087"/>
                  </a:lnTo>
                  <a:lnTo>
                    <a:pt x="10463" y="21145"/>
                  </a:lnTo>
                  <a:lnTo>
                    <a:pt x="10534" y="21231"/>
                  </a:lnTo>
                  <a:lnTo>
                    <a:pt x="10818" y="21145"/>
                  </a:lnTo>
                  <a:lnTo>
                    <a:pt x="10924" y="21231"/>
                  </a:lnTo>
                  <a:lnTo>
                    <a:pt x="10960" y="21231"/>
                  </a:lnTo>
                  <a:lnTo>
                    <a:pt x="11203" y="21145"/>
                  </a:lnTo>
                  <a:lnTo>
                    <a:pt x="11238" y="21145"/>
                  </a:lnTo>
                  <a:lnTo>
                    <a:pt x="11557" y="21231"/>
                  </a:lnTo>
                  <a:lnTo>
                    <a:pt x="11593" y="21145"/>
                  </a:lnTo>
                  <a:lnTo>
                    <a:pt x="11593" y="21087"/>
                  </a:lnTo>
                  <a:lnTo>
                    <a:pt x="11415" y="21001"/>
                  </a:lnTo>
                  <a:lnTo>
                    <a:pt x="11415" y="20972"/>
                  </a:lnTo>
                  <a:lnTo>
                    <a:pt x="11309" y="20944"/>
                  </a:lnTo>
                  <a:lnTo>
                    <a:pt x="11451" y="20804"/>
                  </a:lnTo>
                  <a:lnTo>
                    <a:pt x="11699" y="20747"/>
                  </a:lnTo>
                  <a:lnTo>
                    <a:pt x="11876" y="20862"/>
                  </a:lnTo>
                  <a:lnTo>
                    <a:pt x="12084" y="20804"/>
                  </a:lnTo>
                  <a:lnTo>
                    <a:pt x="12190" y="20661"/>
                  </a:lnTo>
                  <a:lnTo>
                    <a:pt x="12261" y="20603"/>
                  </a:lnTo>
                  <a:lnTo>
                    <a:pt x="12261" y="20431"/>
                  </a:lnTo>
                  <a:lnTo>
                    <a:pt x="12226" y="20316"/>
                  </a:lnTo>
                  <a:lnTo>
                    <a:pt x="12084" y="20259"/>
                  </a:lnTo>
                  <a:lnTo>
                    <a:pt x="12048" y="20144"/>
                  </a:lnTo>
                  <a:lnTo>
                    <a:pt x="12048" y="20091"/>
                  </a:lnTo>
                  <a:lnTo>
                    <a:pt x="12119" y="20033"/>
                  </a:lnTo>
                  <a:lnTo>
                    <a:pt x="11977" y="19890"/>
                  </a:lnTo>
                  <a:lnTo>
                    <a:pt x="12226" y="19660"/>
                  </a:lnTo>
                  <a:lnTo>
                    <a:pt x="11977" y="19545"/>
                  </a:lnTo>
                  <a:lnTo>
                    <a:pt x="11977" y="19406"/>
                  </a:lnTo>
                  <a:lnTo>
                    <a:pt x="12190" y="19348"/>
                  </a:lnTo>
                  <a:lnTo>
                    <a:pt x="12367" y="19463"/>
                  </a:lnTo>
                  <a:lnTo>
                    <a:pt x="12367" y="19233"/>
                  </a:lnTo>
                  <a:lnTo>
                    <a:pt x="12438" y="19147"/>
                  </a:lnTo>
                  <a:lnTo>
                    <a:pt x="12616" y="19147"/>
                  </a:lnTo>
                  <a:lnTo>
                    <a:pt x="12717" y="18946"/>
                  </a:lnTo>
                  <a:lnTo>
                    <a:pt x="12681" y="18835"/>
                  </a:lnTo>
                  <a:lnTo>
                    <a:pt x="12717" y="18807"/>
                  </a:lnTo>
                  <a:lnTo>
                    <a:pt x="12717" y="18692"/>
                  </a:lnTo>
                  <a:lnTo>
                    <a:pt x="12752" y="18692"/>
                  </a:lnTo>
                  <a:lnTo>
                    <a:pt x="12894" y="18606"/>
                  </a:lnTo>
                  <a:lnTo>
                    <a:pt x="13036" y="18577"/>
                  </a:lnTo>
                  <a:lnTo>
                    <a:pt x="13213" y="18462"/>
                  </a:lnTo>
                  <a:lnTo>
                    <a:pt x="13284" y="18319"/>
                  </a:lnTo>
                  <a:lnTo>
                    <a:pt x="13213" y="18122"/>
                  </a:lnTo>
                  <a:lnTo>
                    <a:pt x="13213" y="18064"/>
                  </a:lnTo>
                  <a:lnTo>
                    <a:pt x="13107" y="17978"/>
                  </a:lnTo>
                  <a:lnTo>
                    <a:pt x="13142" y="17863"/>
                  </a:lnTo>
                  <a:lnTo>
                    <a:pt x="13355" y="17777"/>
                  </a:lnTo>
                  <a:lnTo>
                    <a:pt x="13390" y="17720"/>
                  </a:lnTo>
                  <a:lnTo>
                    <a:pt x="13284" y="17720"/>
                  </a:lnTo>
                  <a:lnTo>
                    <a:pt x="13426" y="17494"/>
                  </a:lnTo>
                  <a:lnTo>
                    <a:pt x="13598" y="17379"/>
                  </a:lnTo>
                  <a:lnTo>
                    <a:pt x="13634" y="17494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  <p:sp>
          <p:nvSpPr>
            <p:cNvPr id="856" name="Freeform 215"/>
            <p:cNvSpPr/>
            <p:nvPr/>
          </p:nvSpPr>
          <p:spPr>
            <a:xfrm>
              <a:off x="86228" y="696221"/>
              <a:ext cx="536112" cy="32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1" y="667"/>
                  </a:moveTo>
                  <a:lnTo>
                    <a:pt x="14987" y="533"/>
                  </a:lnTo>
                  <a:lnTo>
                    <a:pt x="14744" y="0"/>
                  </a:lnTo>
                  <a:lnTo>
                    <a:pt x="14188" y="0"/>
                  </a:lnTo>
                  <a:lnTo>
                    <a:pt x="14026" y="1181"/>
                  </a:lnTo>
                  <a:lnTo>
                    <a:pt x="13296" y="1048"/>
                  </a:lnTo>
                  <a:lnTo>
                    <a:pt x="12728" y="1581"/>
                  </a:lnTo>
                  <a:lnTo>
                    <a:pt x="12809" y="1981"/>
                  </a:lnTo>
                  <a:lnTo>
                    <a:pt x="12497" y="1981"/>
                  </a:lnTo>
                  <a:lnTo>
                    <a:pt x="11767" y="2914"/>
                  </a:lnTo>
                  <a:lnTo>
                    <a:pt x="11362" y="3048"/>
                  </a:lnTo>
                  <a:lnTo>
                    <a:pt x="11200" y="3562"/>
                  </a:lnTo>
                  <a:lnTo>
                    <a:pt x="10875" y="3562"/>
                  </a:lnTo>
                  <a:lnTo>
                    <a:pt x="10482" y="3181"/>
                  </a:lnTo>
                  <a:lnTo>
                    <a:pt x="10076" y="3048"/>
                  </a:lnTo>
                  <a:lnTo>
                    <a:pt x="9346" y="2648"/>
                  </a:lnTo>
                  <a:lnTo>
                    <a:pt x="8709" y="3848"/>
                  </a:lnTo>
                  <a:lnTo>
                    <a:pt x="8385" y="3848"/>
                  </a:lnTo>
                  <a:lnTo>
                    <a:pt x="7899" y="4095"/>
                  </a:lnTo>
                  <a:lnTo>
                    <a:pt x="7412" y="5162"/>
                  </a:lnTo>
                  <a:lnTo>
                    <a:pt x="7088" y="5029"/>
                  </a:lnTo>
                  <a:lnTo>
                    <a:pt x="6775" y="4362"/>
                  </a:lnTo>
                  <a:lnTo>
                    <a:pt x="6208" y="5029"/>
                  </a:lnTo>
                  <a:lnTo>
                    <a:pt x="5640" y="5162"/>
                  </a:lnTo>
                  <a:lnTo>
                    <a:pt x="5084" y="3562"/>
                  </a:lnTo>
                  <a:lnTo>
                    <a:pt x="4679" y="2648"/>
                  </a:lnTo>
                  <a:lnTo>
                    <a:pt x="4112" y="2914"/>
                  </a:lnTo>
                  <a:lnTo>
                    <a:pt x="3706" y="3848"/>
                  </a:lnTo>
                  <a:lnTo>
                    <a:pt x="3625" y="4762"/>
                  </a:lnTo>
                  <a:lnTo>
                    <a:pt x="2826" y="5162"/>
                  </a:lnTo>
                  <a:lnTo>
                    <a:pt x="2421" y="5695"/>
                  </a:lnTo>
                  <a:lnTo>
                    <a:pt x="1691" y="6095"/>
                  </a:lnTo>
                  <a:lnTo>
                    <a:pt x="1367" y="5695"/>
                  </a:lnTo>
                  <a:lnTo>
                    <a:pt x="1054" y="6362"/>
                  </a:lnTo>
                  <a:lnTo>
                    <a:pt x="730" y="6095"/>
                  </a:lnTo>
                  <a:lnTo>
                    <a:pt x="243" y="6362"/>
                  </a:lnTo>
                  <a:lnTo>
                    <a:pt x="0" y="7276"/>
                  </a:lnTo>
                  <a:lnTo>
                    <a:pt x="0" y="10076"/>
                  </a:lnTo>
                  <a:lnTo>
                    <a:pt x="243" y="10324"/>
                  </a:lnTo>
                  <a:lnTo>
                    <a:pt x="162" y="10990"/>
                  </a:lnTo>
                  <a:lnTo>
                    <a:pt x="405" y="11790"/>
                  </a:lnTo>
                  <a:lnTo>
                    <a:pt x="1367" y="12857"/>
                  </a:lnTo>
                  <a:lnTo>
                    <a:pt x="1691" y="12971"/>
                  </a:lnTo>
                  <a:lnTo>
                    <a:pt x="1853" y="12857"/>
                  </a:lnTo>
                  <a:lnTo>
                    <a:pt x="1934" y="13505"/>
                  </a:lnTo>
                  <a:lnTo>
                    <a:pt x="2096" y="13638"/>
                  </a:lnTo>
                  <a:lnTo>
                    <a:pt x="2177" y="13905"/>
                  </a:lnTo>
                  <a:lnTo>
                    <a:pt x="2583" y="13905"/>
                  </a:lnTo>
                  <a:lnTo>
                    <a:pt x="3069" y="13771"/>
                  </a:lnTo>
                  <a:lnTo>
                    <a:pt x="3625" y="14305"/>
                  </a:lnTo>
                  <a:lnTo>
                    <a:pt x="3625" y="14838"/>
                  </a:lnTo>
                  <a:lnTo>
                    <a:pt x="3382" y="15105"/>
                  </a:lnTo>
                  <a:lnTo>
                    <a:pt x="3301" y="16819"/>
                  </a:lnTo>
                  <a:lnTo>
                    <a:pt x="3625" y="17486"/>
                  </a:lnTo>
                  <a:lnTo>
                    <a:pt x="3544" y="19086"/>
                  </a:lnTo>
                  <a:lnTo>
                    <a:pt x="3706" y="19733"/>
                  </a:lnTo>
                  <a:lnTo>
                    <a:pt x="3787" y="20133"/>
                  </a:lnTo>
                  <a:lnTo>
                    <a:pt x="4517" y="20400"/>
                  </a:lnTo>
                  <a:lnTo>
                    <a:pt x="4760" y="20667"/>
                  </a:lnTo>
                  <a:lnTo>
                    <a:pt x="4679" y="21333"/>
                  </a:lnTo>
                  <a:lnTo>
                    <a:pt x="5640" y="21600"/>
                  </a:lnTo>
                  <a:lnTo>
                    <a:pt x="5884" y="21333"/>
                  </a:lnTo>
                  <a:lnTo>
                    <a:pt x="6046" y="19867"/>
                  </a:lnTo>
                  <a:lnTo>
                    <a:pt x="6289" y="19733"/>
                  </a:lnTo>
                  <a:lnTo>
                    <a:pt x="6451" y="21200"/>
                  </a:lnTo>
                  <a:lnTo>
                    <a:pt x="6775" y="20933"/>
                  </a:lnTo>
                  <a:lnTo>
                    <a:pt x="7493" y="21067"/>
                  </a:lnTo>
                  <a:lnTo>
                    <a:pt x="7899" y="21333"/>
                  </a:lnTo>
                  <a:lnTo>
                    <a:pt x="8709" y="20133"/>
                  </a:lnTo>
                  <a:lnTo>
                    <a:pt x="8872" y="19733"/>
                  </a:lnTo>
                  <a:lnTo>
                    <a:pt x="9833" y="19733"/>
                  </a:lnTo>
                  <a:lnTo>
                    <a:pt x="10632" y="19200"/>
                  </a:lnTo>
                  <a:lnTo>
                    <a:pt x="10875" y="19733"/>
                  </a:lnTo>
                  <a:lnTo>
                    <a:pt x="11605" y="18686"/>
                  </a:lnTo>
                  <a:lnTo>
                    <a:pt x="11767" y="18286"/>
                  </a:lnTo>
                  <a:lnTo>
                    <a:pt x="12172" y="18019"/>
                  </a:lnTo>
                  <a:lnTo>
                    <a:pt x="12647" y="16952"/>
                  </a:lnTo>
                  <a:lnTo>
                    <a:pt x="13296" y="16819"/>
                  </a:lnTo>
                  <a:lnTo>
                    <a:pt x="13863" y="16952"/>
                  </a:lnTo>
                  <a:lnTo>
                    <a:pt x="14419" y="16286"/>
                  </a:lnTo>
                  <a:lnTo>
                    <a:pt x="15311" y="17352"/>
                  </a:lnTo>
                  <a:lnTo>
                    <a:pt x="15311" y="17619"/>
                  </a:lnTo>
                  <a:lnTo>
                    <a:pt x="15798" y="17352"/>
                  </a:lnTo>
                  <a:lnTo>
                    <a:pt x="16597" y="18019"/>
                  </a:lnTo>
                  <a:lnTo>
                    <a:pt x="16840" y="17886"/>
                  </a:lnTo>
                  <a:lnTo>
                    <a:pt x="17002" y="17886"/>
                  </a:lnTo>
                  <a:lnTo>
                    <a:pt x="17488" y="18019"/>
                  </a:lnTo>
                  <a:lnTo>
                    <a:pt x="17651" y="18152"/>
                  </a:lnTo>
                  <a:lnTo>
                    <a:pt x="17732" y="18019"/>
                  </a:lnTo>
                  <a:lnTo>
                    <a:pt x="18855" y="16819"/>
                  </a:lnTo>
                  <a:lnTo>
                    <a:pt x="19909" y="16038"/>
                  </a:lnTo>
                  <a:lnTo>
                    <a:pt x="20141" y="16152"/>
                  </a:lnTo>
                  <a:lnTo>
                    <a:pt x="20708" y="16152"/>
                  </a:lnTo>
                  <a:lnTo>
                    <a:pt x="20789" y="16286"/>
                  </a:lnTo>
                  <a:lnTo>
                    <a:pt x="20789" y="15638"/>
                  </a:lnTo>
                  <a:lnTo>
                    <a:pt x="21276" y="14705"/>
                  </a:lnTo>
                  <a:lnTo>
                    <a:pt x="21519" y="14705"/>
                  </a:lnTo>
                  <a:lnTo>
                    <a:pt x="21600" y="14305"/>
                  </a:lnTo>
                  <a:lnTo>
                    <a:pt x="21195" y="13638"/>
                  </a:lnTo>
                  <a:lnTo>
                    <a:pt x="21276" y="13238"/>
                  </a:lnTo>
                  <a:lnTo>
                    <a:pt x="21114" y="13105"/>
                  </a:lnTo>
                  <a:lnTo>
                    <a:pt x="21032" y="12590"/>
                  </a:lnTo>
                  <a:lnTo>
                    <a:pt x="21032" y="12190"/>
                  </a:lnTo>
                  <a:lnTo>
                    <a:pt x="21276" y="11790"/>
                  </a:lnTo>
                  <a:lnTo>
                    <a:pt x="21438" y="11390"/>
                  </a:lnTo>
                  <a:lnTo>
                    <a:pt x="21438" y="11257"/>
                  </a:lnTo>
                  <a:lnTo>
                    <a:pt x="21519" y="10724"/>
                  </a:lnTo>
                  <a:lnTo>
                    <a:pt x="21438" y="10457"/>
                  </a:lnTo>
                  <a:lnTo>
                    <a:pt x="21438" y="10076"/>
                  </a:lnTo>
                  <a:lnTo>
                    <a:pt x="20789" y="9810"/>
                  </a:lnTo>
                  <a:lnTo>
                    <a:pt x="20303" y="8476"/>
                  </a:lnTo>
                  <a:lnTo>
                    <a:pt x="20060" y="6895"/>
                  </a:lnTo>
                  <a:lnTo>
                    <a:pt x="20303" y="6629"/>
                  </a:lnTo>
                  <a:lnTo>
                    <a:pt x="20141" y="6095"/>
                  </a:lnTo>
                  <a:lnTo>
                    <a:pt x="20303" y="5562"/>
                  </a:lnTo>
                  <a:lnTo>
                    <a:pt x="20303" y="4895"/>
                  </a:lnTo>
                  <a:lnTo>
                    <a:pt x="20141" y="2914"/>
                  </a:lnTo>
                  <a:lnTo>
                    <a:pt x="19585" y="2514"/>
                  </a:lnTo>
                  <a:lnTo>
                    <a:pt x="18936" y="2914"/>
                  </a:lnTo>
                  <a:lnTo>
                    <a:pt x="18044" y="1848"/>
                  </a:lnTo>
                  <a:lnTo>
                    <a:pt x="17732" y="2514"/>
                  </a:lnTo>
                  <a:lnTo>
                    <a:pt x="17245" y="2381"/>
                  </a:lnTo>
                  <a:lnTo>
                    <a:pt x="17245" y="1581"/>
                  </a:lnTo>
                  <a:lnTo>
                    <a:pt x="16840" y="1181"/>
                  </a:lnTo>
                  <a:lnTo>
                    <a:pt x="16284" y="400"/>
                  </a:lnTo>
                  <a:lnTo>
                    <a:pt x="15311" y="667"/>
                  </a:lnTo>
                </a:path>
              </a:pathLst>
            </a:custGeom>
            <a:solidFill>
              <a:srgbClr val="D9D9D9"/>
            </a:solidFill>
            <a:ln w="1905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1371325">
                <a:defRPr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sz="1050"/>
            </a:p>
          </p:txBody>
        </p:sp>
      </p:grpSp>
      <p:pic>
        <p:nvPicPr>
          <p:cNvPr id="858" name="Immagine 488" descr="Immagine 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130" y="1181980"/>
            <a:ext cx="655771" cy="450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70" y="3984577"/>
            <a:ext cx="426095" cy="42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42" y="2793042"/>
            <a:ext cx="430313" cy="426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3" name="Gruppo 157"/>
          <p:cNvGrpSpPr/>
          <p:nvPr/>
        </p:nvGrpSpPr>
        <p:grpSpPr>
          <a:xfrm>
            <a:off x="5343702" y="2093758"/>
            <a:ext cx="3597785" cy="2800076"/>
            <a:chOff x="0" y="0"/>
            <a:chExt cx="4797045" cy="3733432"/>
          </a:xfrm>
        </p:grpSpPr>
        <p:pic>
          <p:nvPicPr>
            <p:cNvPr id="861" name="Picture 3" descr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797046" cy="3733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2" name="Segnaposto immagine 10" descr="Segnaposto immagine 10"/>
            <p:cNvPicPr>
              <a:picLocks noChangeAspect="1"/>
            </p:cNvPicPr>
            <p:nvPr/>
          </p:nvPicPr>
          <p:blipFill>
            <a:blip r:embed="rId7"/>
            <a:srcRect l="6176" r="6176"/>
            <a:stretch>
              <a:fillRect/>
            </a:stretch>
          </p:blipFill>
          <p:spPr>
            <a:xfrm>
              <a:off x="794911" y="692102"/>
              <a:ext cx="3176684" cy="199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66" name="Gruppo 152"/>
          <p:cNvGrpSpPr/>
          <p:nvPr/>
        </p:nvGrpSpPr>
        <p:grpSpPr>
          <a:xfrm>
            <a:off x="7889321" y="2487349"/>
            <a:ext cx="1254680" cy="2671076"/>
            <a:chOff x="0" y="0"/>
            <a:chExt cx="1672905" cy="3561433"/>
          </a:xfrm>
        </p:grpSpPr>
        <p:pic>
          <p:nvPicPr>
            <p:cNvPr id="864" name="Picture 3" descr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672906" cy="3561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Segnaposto immagine 9" descr="Segnaposto immagine 9"/>
            <p:cNvPicPr>
              <a:picLocks noChangeAspect="1"/>
            </p:cNvPicPr>
            <p:nvPr/>
          </p:nvPicPr>
          <p:blipFill>
            <a:blip r:embed="rId9"/>
            <a:srcRect l="698" r="697"/>
            <a:stretch>
              <a:fillRect/>
            </a:stretch>
          </p:blipFill>
          <p:spPr>
            <a:xfrm>
              <a:off x="128453" y="519372"/>
              <a:ext cx="1409829" cy="2541831"/>
            </a:xfrm>
            <a:prstGeom prst="rect">
              <a:avLst/>
            </a:prstGeom>
            <a:ln w="9525" cap="flat">
              <a:solidFill>
                <a:srgbClr val="BFBFBF"/>
              </a:solidFill>
              <a:prstDash val="solid"/>
              <a:round/>
            </a:ln>
            <a:effectLst/>
          </p:spPr>
        </p:pic>
      </p:grpSp>
      <p:sp>
        <p:nvSpPr>
          <p:cNvPr id="867" name="Rettangolo 146"/>
          <p:cNvSpPr txBox="1"/>
          <p:nvPr/>
        </p:nvSpPr>
        <p:spPr>
          <a:xfrm>
            <a:off x="5377991" y="856737"/>
            <a:ext cx="3424725" cy="858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indent="95250" algn="r">
              <a:lnSpc>
                <a:spcPct val="83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pPr>
            <a:r>
              <a:rPr sz="1500"/>
              <a:t>Facilità di contatto, discrezione e possibilità di utilizzo in qualsiasi momento sono le innovazioni del servizio offerto per via digitale  </a:t>
            </a:r>
          </a:p>
        </p:txBody>
      </p:sp>
      <p:sp>
        <p:nvSpPr>
          <p:cNvPr id="868" name="Titolo 1"/>
          <p:cNvSpPr txBox="1">
            <a:spLocks noGrp="1"/>
          </p:cNvSpPr>
          <p:nvPr>
            <p:ph type="title"/>
          </p:nvPr>
        </p:nvSpPr>
        <p:spPr>
          <a:xfrm>
            <a:off x="467544" y="51848"/>
            <a:ext cx="8262802" cy="509354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Chiedere</a:t>
            </a:r>
            <a:r>
              <a:rPr dirty="0"/>
              <a:t> </a:t>
            </a:r>
            <a:r>
              <a:rPr dirty="0" err="1"/>
              <a:t>aiuto</a:t>
            </a:r>
            <a:r>
              <a:rPr dirty="0"/>
              <a:t> da </a:t>
            </a:r>
            <a:r>
              <a:rPr dirty="0" err="1"/>
              <a:t>ovunque</a:t>
            </a:r>
            <a:r>
              <a:rPr dirty="0"/>
              <a:t> </a:t>
            </a:r>
            <a:r>
              <a:rPr dirty="0" err="1"/>
              <a:t>ti</a:t>
            </a:r>
            <a:r>
              <a:rPr dirty="0"/>
              <a:t> </a:t>
            </a:r>
            <a:r>
              <a:rPr dirty="0" err="1"/>
              <a:t>trovi</a:t>
            </a:r>
            <a:endParaRPr dirty="0"/>
          </a:p>
        </p:txBody>
      </p:sp>
      <p:pic>
        <p:nvPicPr>
          <p:cNvPr id="869" name="Picture 24" descr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9031" y="3874756"/>
            <a:ext cx="430313" cy="42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Picture 24" descr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0536" y="2602394"/>
            <a:ext cx="430313" cy="42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Picture 24" descr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360" y="1027976"/>
            <a:ext cx="430313" cy="426095"/>
          </a:xfrm>
          <a:prstGeom prst="rect">
            <a:avLst/>
          </a:prstGeom>
          <a:ln w="12700">
            <a:miter lim="400000"/>
          </a:ln>
        </p:spPr>
      </p:pic>
      <p:sp>
        <p:nvSpPr>
          <p:cNvPr id="872" name="Connettore diritto 128"/>
          <p:cNvSpPr/>
          <p:nvPr/>
        </p:nvSpPr>
        <p:spPr>
          <a:xfrm flipH="1">
            <a:off x="1131561" y="3013197"/>
            <a:ext cx="1008559" cy="1"/>
          </a:xfrm>
          <a:prstGeom prst="line">
            <a:avLst/>
          </a:prstGeom>
          <a:solidFill>
            <a:srgbClr val="FFFFFF"/>
          </a:solidFill>
          <a:ln w="12700">
            <a:solidFill>
              <a:srgbClr val="010101"/>
            </a:solidFill>
            <a:prstDash val="sysDash"/>
            <a:headEnd type="oval"/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endParaRPr sz="1050"/>
          </a:p>
        </p:txBody>
      </p:sp>
      <p:sp>
        <p:nvSpPr>
          <p:cNvPr id="873" name="Connettore diritto 134"/>
          <p:cNvSpPr/>
          <p:nvPr/>
        </p:nvSpPr>
        <p:spPr>
          <a:xfrm flipH="1">
            <a:off x="2270245" y="4285331"/>
            <a:ext cx="1301432" cy="1"/>
          </a:xfrm>
          <a:prstGeom prst="line">
            <a:avLst/>
          </a:prstGeom>
          <a:solidFill>
            <a:srgbClr val="FFFFFF"/>
          </a:solidFill>
          <a:ln w="12700">
            <a:solidFill>
              <a:srgbClr val="010101"/>
            </a:solidFill>
            <a:prstDash val="sysDash"/>
            <a:headEnd type="oval"/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endParaRPr sz="1050"/>
          </a:p>
        </p:txBody>
      </p:sp>
      <p:sp>
        <p:nvSpPr>
          <p:cNvPr id="874" name="Connettore diritto 135"/>
          <p:cNvSpPr/>
          <p:nvPr/>
        </p:nvSpPr>
        <p:spPr>
          <a:xfrm>
            <a:off x="1029641" y="1431501"/>
            <a:ext cx="1437999" cy="6638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ysDash"/>
            <a:headEnd type="oval"/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endParaRPr sz="105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202106" y="4874276"/>
            <a:ext cx="158144" cy="1154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879" name="Titolo 3"/>
          <p:cNvSpPr txBox="1">
            <a:spLocks noGrp="1"/>
          </p:cNvSpPr>
          <p:nvPr>
            <p:ph type="title"/>
          </p:nvPr>
        </p:nvSpPr>
        <p:spPr>
          <a:xfrm>
            <a:off x="467544" y="51848"/>
            <a:ext cx="8262802" cy="509354"/>
          </a:xfrm>
          <a:prstGeom prst="rect">
            <a:avLst/>
          </a:prstGeom>
        </p:spPr>
        <p:txBody>
          <a:bodyPr/>
          <a:lstStyle/>
          <a:p>
            <a:r>
              <a:t>Punti di Forza di Mama Chat</a:t>
            </a:r>
          </a:p>
        </p:txBody>
      </p:sp>
      <p:grpSp>
        <p:nvGrpSpPr>
          <p:cNvPr id="882" name="Gruppo 29"/>
          <p:cNvGrpSpPr/>
          <p:nvPr/>
        </p:nvGrpSpPr>
        <p:grpSpPr>
          <a:xfrm>
            <a:off x="1055286" y="2186828"/>
            <a:ext cx="2574923" cy="318839"/>
            <a:chOff x="0" y="0"/>
            <a:chExt cx="3433230" cy="425117"/>
          </a:xfrm>
        </p:grpSpPr>
        <p:sp>
          <p:nvSpPr>
            <p:cNvPr id="880" name="Rectangle 46"/>
            <p:cNvSpPr txBox="1"/>
            <p:nvPr/>
          </p:nvSpPr>
          <p:spPr>
            <a:xfrm>
              <a:off x="1126374" y="58672"/>
              <a:ext cx="2306856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sz="1050"/>
                <a:t>Anonima</a:t>
              </a:r>
            </a:p>
          </p:txBody>
        </p:sp>
        <p:sp>
          <p:nvSpPr>
            <p:cNvPr id="881" name="Rectangle 46"/>
            <p:cNvSpPr/>
            <p:nvPr/>
          </p:nvSpPr>
          <p:spPr>
            <a:xfrm>
              <a:off x="0" y="0"/>
              <a:ext cx="680371" cy="425117"/>
            </a:xfrm>
            <a:prstGeom prst="rect">
              <a:avLst/>
            </a:prstGeom>
            <a:solidFill>
              <a:srgbClr val="E0E8F0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</p:grpSp>
      <p:grpSp>
        <p:nvGrpSpPr>
          <p:cNvPr id="885" name="Gruppo 33"/>
          <p:cNvGrpSpPr/>
          <p:nvPr/>
        </p:nvGrpSpPr>
        <p:grpSpPr>
          <a:xfrm>
            <a:off x="1055285" y="3355732"/>
            <a:ext cx="2574924" cy="318839"/>
            <a:chOff x="0" y="0"/>
            <a:chExt cx="3433231" cy="425117"/>
          </a:xfrm>
        </p:grpSpPr>
        <p:sp>
          <p:nvSpPr>
            <p:cNvPr id="883" name="Rectangle 47"/>
            <p:cNvSpPr txBox="1"/>
            <p:nvPr/>
          </p:nvSpPr>
          <p:spPr>
            <a:xfrm>
              <a:off x="1126374" y="58672"/>
              <a:ext cx="2306857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sz="1050"/>
                <a:t>Facile</a:t>
              </a:r>
            </a:p>
          </p:txBody>
        </p:sp>
        <p:sp>
          <p:nvSpPr>
            <p:cNvPr id="884" name="Rectangle 47"/>
            <p:cNvSpPr/>
            <p:nvPr/>
          </p:nvSpPr>
          <p:spPr>
            <a:xfrm>
              <a:off x="0" y="0"/>
              <a:ext cx="680372" cy="425117"/>
            </a:xfrm>
            <a:prstGeom prst="rect">
              <a:avLst/>
            </a:prstGeom>
            <a:solidFill>
              <a:srgbClr val="D398AC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</p:grpSp>
      <p:grpSp>
        <p:nvGrpSpPr>
          <p:cNvPr id="888" name="Gruppo 37"/>
          <p:cNvGrpSpPr/>
          <p:nvPr/>
        </p:nvGrpSpPr>
        <p:grpSpPr>
          <a:xfrm>
            <a:off x="4596217" y="2218670"/>
            <a:ext cx="2574924" cy="318839"/>
            <a:chOff x="0" y="0"/>
            <a:chExt cx="3433231" cy="425117"/>
          </a:xfrm>
        </p:grpSpPr>
        <p:sp>
          <p:nvSpPr>
            <p:cNvPr id="886" name="Rectangle 48"/>
            <p:cNvSpPr txBox="1"/>
            <p:nvPr/>
          </p:nvSpPr>
          <p:spPr>
            <a:xfrm>
              <a:off x="1126374" y="58672"/>
              <a:ext cx="2306857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sz="1050"/>
                <a:t>Raggiungibile</a:t>
              </a:r>
            </a:p>
          </p:txBody>
        </p:sp>
        <p:sp>
          <p:nvSpPr>
            <p:cNvPr id="887" name="Rectangle 48"/>
            <p:cNvSpPr/>
            <p:nvPr/>
          </p:nvSpPr>
          <p:spPr>
            <a:xfrm>
              <a:off x="0" y="0"/>
              <a:ext cx="680372" cy="425117"/>
            </a:xfrm>
            <a:prstGeom prst="rect">
              <a:avLst/>
            </a:prstGeom>
            <a:solidFill>
              <a:srgbClr val="E8BCCE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</p:grpSp>
      <p:grpSp>
        <p:nvGrpSpPr>
          <p:cNvPr id="891" name="Gruppo 41"/>
          <p:cNvGrpSpPr/>
          <p:nvPr/>
        </p:nvGrpSpPr>
        <p:grpSpPr>
          <a:xfrm>
            <a:off x="4596217" y="3355732"/>
            <a:ext cx="2574925" cy="318839"/>
            <a:chOff x="0" y="0"/>
            <a:chExt cx="3433232" cy="425117"/>
          </a:xfrm>
        </p:grpSpPr>
        <p:sp>
          <p:nvSpPr>
            <p:cNvPr id="889" name="Rectangle 49"/>
            <p:cNvSpPr txBox="1"/>
            <p:nvPr/>
          </p:nvSpPr>
          <p:spPr>
            <a:xfrm>
              <a:off x="1126376" y="58672"/>
              <a:ext cx="2306856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r>
                <a:rPr sz="1050"/>
                <a:t>Professionale</a:t>
              </a:r>
            </a:p>
          </p:txBody>
        </p:sp>
        <p:sp>
          <p:nvSpPr>
            <p:cNvPr id="890" name="Rectangle 49"/>
            <p:cNvSpPr/>
            <p:nvPr/>
          </p:nvSpPr>
          <p:spPr>
            <a:xfrm>
              <a:off x="0" y="0"/>
              <a:ext cx="680372" cy="425117"/>
            </a:xfrm>
            <a:prstGeom prst="rect">
              <a:avLst/>
            </a:prstGeom>
            <a:solidFill>
              <a:srgbClr val="DBD3E8"/>
            </a:solidFill>
            <a:ln w="12700" cap="flat">
              <a:noFill/>
              <a:miter lim="400000"/>
            </a:ln>
            <a:effectLst>
              <a:outerShdw dist="38100" dir="5400000" rotWithShape="0">
                <a:srgbClr val="000000">
                  <a:alpha val="1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b="1">
                  <a:latin typeface="Open Sans bold"/>
                  <a:ea typeface="Open Sans bold"/>
                  <a:cs typeface="Open Sans bold"/>
                  <a:sym typeface="Open Sans bold"/>
                </a:defRPr>
              </a:pPr>
              <a:endParaRPr sz="1050"/>
            </a:p>
          </p:txBody>
        </p:sp>
      </p:grpSp>
      <p:sp>
        <p:nvSpPr>
          <p:cNvPr id="892" name="Rettangolo 21"/>
          <p:cNvSpPr txBox="1"/>
          <p:nvPr/>
        </p:nvSpPr>
        <p:spPr>
          <a:xfrm>
            <a:off x="796885" y="755693"/>
            <a:ext cx="759866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sz="1050"/>
              <a:t>Mama Chat è nata </a:t>
            </a:r>
            <a:r>
              <a:rPr sz="1050" b="1"/>
              <a:t>per</a:t>
            </a:r>
            <a:r>
              <a:rPr sz="1050"/>
              <a:t> </a:t>
            </a:r>
            <a:r>
              <a:rPr sz="1050" b="1"/>
              <a:t>colmare</a:t>
            </a:r>
            <a:r>
              <a:rPr sz="1050"/>
              <a:t> </a:t>
            </a:r>
            <a:r>
              <a:rPr sz="1050" b="1"/>
              <a:t>un</a:t>
            </a:r>
            <a:r>
              <a:rPr sz="1050"/>
              <a:t> </a:t>
            </a:r>
            <a:r>
              <a:rPr sz="1050" b="1"/>
              <a:t>gap</a:t>
            </a:r>
            <a:r>
              <a:rPr sz="1050"/>
              <a:t> importante </a:t>
            </a:r>
            <a:r>
              <a:rPr sz="1050" b="1"/>
              <a:t>e avvicinare il bisogno all’ aiuto concreto, </a:t>
            </a:r>
            <a:r>
              <a:rPr sz="1050"/>
              <a:t>rispondendo</a:t>
            </a:r>
            <a:r>
              <a:rPr sz="1050" b="1"/>
              <a:t> </a:t>
            </a:r>
            <a:r>
              <a:rPr sz="1050"/>
              <a:t>con uno dei mezzi più usati: </a:t>
            </a:r>
            <a:r>
              <a:rPr sz="1050" b="1"/>
              <a:t>internet</a:t>
            </a:r>
            <a:r>
              <a:rPr sz="1050"/>
              <a:t>,</a:t>
            </a:r>
            <a:r>
              <a:rPr sz="1050" b="1"/>
              <a:t> </a:t>
            </a:r>
            <a:r>
              <a:rPr sz="1050"/>
              <a:t>i cui punti di forza ne hanno consentito una rapida crescita e raggiungibilità da chi ha più bisogno. </a:t>
            </a:r>
          </a:p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 sz="1050"/>
          </a:p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sz="1050"/>
              <a:t>La chat è infatti: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37"/>
          <p:cNvSpPr txBox="1"/>
          <p:nvPr/>
        </p:nvSpPr>
        <p:spPr>
          <a:xfrm>
            <a:off x="542774" y="163775"/>
            <a:ext cx="8061730" cy="68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latin typeface="Lobster Two"/>
                <a:ea typeface="Lobster Two"/>
                <a:cs typeface="Lobster Two"/>
                <a:sym typeface="Lobster Two"/>
              </a:rPr>
              <a:t>L’uso della chat per la richiesta d’aiuto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1224" name="Google Shape;1224;p137"/>
          <p:cNvSpPr txBox="1"/>
          <p:nvPr/>
        </p:nvSpPr>
        <p:spPr>
          <a:xfrm>
            <a:off x="713566" y="1079675"/>
            <a:ext cx="4818554" cy="329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L’innovazione di Mama Chat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è semplice e concreta, offre ascolto e orientamento tramite una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chat gratuita e anonima, 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raggiungendo grazie alle potenzialità dell’online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donne, ragazze e persone che 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 sanno a chi rivolgersi 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che non sono 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 state intercettate 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dai servizi. </a:t>
            </a:r>
            <a:endParaRPr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Mama Chat fa dell’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ascolto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l’arma vincente per l’uscita da situazioni di 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violenza, 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malessere 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psicologico</a:t>
            </a:r>
            <a:r>
              <a:rPr lang="it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it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" sz="1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5 anni abbiamo offerto ascolto e orientamento a </a:t>
            </a:r>
            <a:r>
              <a:rPr lang="it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25.000 persone in fragilità da tutta Italia</a:t>
            </a:r>
            <a:endParaRPr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6" name="Google Shape;1226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549" y="4674683"/>
            <a:ext cx="395225" cy="33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09;p135">
            <a:extLst>
              <a:ext uri="{FF2B5EF4-FFF2-40B4-BE49-F238E27FC236}">
                <a16:creationId xmlns:a16="http://schemas.microsoft.com/office/drawing/2014/main" id="{194FACE7-D9F9-97C2-203E-D0A56190AA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362" r="40680"/>
          <a:stretch/>
        </p:blipFill>
        <p:spPr>
          <a:xfrm>
            <a:off x="6348881" y="1205991"/>
            <a:ext cx="1807733" cy="346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092A7"/>
      </a:accent1>
      <a:accent2>
        <a:srgbClr val="C3B5D9"/>
      </a:accent2>
      <a:accent3>
        <a:srgbClr val="BB9AD3"/>
      </a:accent3>
      <a:accent4>
        <a:srgbClr val="7B354D"/>
      </a:accent4>
      <a:accent5>
        <a:srgbClr val="B55475"/>
      </a:accent5>
      <a:accent6>
        <a:srgbClr val="CCD8E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2165</Words>
  <Application>Microsoft Macintosh PowerPoint</Application>
  <PresentationFormat>Presentazione su schermo (16:9)</PresentationFormat>
  <Paragraphs>188</Paragraphs>
  <Slides>18</Slides>
  <Notes>14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33" baseType="lpstr">
      <vt:lpstr>Open Sans bold</vt:lpstr>
      <vt:lpstr>Montserrat</vt:lpstr>
      <vt:lpstr>Lobster</vt:lpstr>
      <vt:lpstr>Roboto</vt:lpstr>
      <vt:lpstr>Arial</vt:lpstr>
      <vt:lpstr>Open Sans</vt:lpstr>
      <vt:lpstr>Open Sans Light</vt:lpstr>
      <vt:lpstr>Lobster Two</vt:lpstr>
      <vt:lpstr>Trebuchet MS</vt:lpstr>
      <vt:lpstr>Roboto Medium</vt:lpstr>
      <vt:lpstr>Calibri</vt:lpstr>
      <vt:lpstr>Lucida Sans</vt:lpstr>
      <vt:lpstr>Lato Light</vt:lpstr>
      <vt:lpstr>Simple Light</vt:lpstr>
      <vt:lpstr>Office Theme</vt:lpstr>
      <vt:lpstr>Presentazione standard di PowerPoint</vt:lpstr>
      <vt:lpstr>Chi siamo</vt:lpstr>
      <vt:lpstr>Presentazione standard di PowerPoint</vt:lpstr>
      <vt:lpstr>I Partner e il network in cui operiamo </vt:lpstr>
      <vt:lpstr>La nostra storia - partnership e milestone</vt:lpstr>
      <vt:lpstr>Perché chiedere aiuto è difficile?</vt:lpstr>
      <vt:lpstr>Chiedere aiuto da ovunque ti trovi</vt:lpstr>
      <vt:lpstr>Punti di Forza di Mama Chat</vt:lpstr>
      <vt:lpstr>Presentazione standard di PowerPoint</vt:lpstr>
      <vt:lpstr>Metodologia d’Intervento - API</vt:lpstr>
      <vt:lpstr>Metodologia d’Intervento – Invio ai Servizi Territoriali</vt:lpstr>
      <vt:lpstr>I servizi - la psicoterapia online low-cost</vt:lpstr>
      <vt:lpstr>L’impatto di Mama Chat in 5 anni</vt:lpstr>
      <vt:lpstr>La nostra missione di psico-educazione</vt:lpstr>
      <vt:lpstr>Esempi delle nostre campagne </vt:lpstr>
      <vt:lpstr>25 Novembre 2022 – Wall di storie anonime www.lamiastoriainvisibile.it </vt:lpstr>
      <vt:lpstr>Bandi e raccolta fondi </vt:lpstr>
      <vt:lpstr>Grazie!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Margherita Fioruzzi</cp:lastModifiedBy>
  <cp:revision>9</cp:revision>
  <dcterms:modified xsi:type="dcterms:W3CDTF">2022-12-06T11:25:20Z</dcterms:modified>
</cp:coreProperties>
</file>