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sldIdLst>
    <p:sldId id="256" r:id="rId2"/>
    <p:sldId id="267" r:id="rId3"/>
    <p:sldId id="257" r:id="rId4"/>
    <p:sldId id="258" r:id="rId5"/>
    <p:sldId id="261" r:id="rId6"/>
    <p:sldId id="259" r:id="rId7"/>
    <p:sldId id="263" r:id="rId8"/>
    <p:sldId id="268" r:id="rId9"/>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0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0401E6-D824-4CB4-B8A8-1F416663B854}" v="6" dt="2024-03-06T15:08:43.39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537" autoAdjust="0"/>
  </p:normalViewPr>
  <p:slideViewPr>
    <p:cSldViewPr snapToGrid="0">
      <p:cViewPr varScale="1">
        <p:scale>
          <a:sx n="62" d="100"/>
          <a:sy n="62" d="100"/>
        </p:scale>
        <p:origin x="828" y="4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00" d="100"/>
          <a:sy n="100" d="100"/>
        </p:scale>
        <p:origin x="1469" y="-10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rio Luigi Moneta" userId="10af08a1-fbbc-4a61-a2e9-25b2f2442354" providerId="ADAL" clId="{220401E6-D824-4CB4-B8A8-1F416663B854}"/>
    <pc:docChg chg="custSel delSld modSld">
      <pc:chgData name="Dario Luigi Moneta" userId="10af08a1-fbbc-4a61-a2e9-25b2f2442354" providerId="ADAL" clId="{220401E6-D824-4CB4-B8A8-1F416663B854}" dt="2024-03-06T15:29:07.681" v="10" actId="20577"/>
      <pc:docMkLst>
        <pc:docMk/>
      </pc:docMkLst>
      <pc:sldChg chg="modSp mod">
        <pc:chgData name="Dario Luigi Moneta" userId="10af08a1-fbbc-4a61-a2e9-25b2f2442354" providerId="ADAL" clId="{220401E6-D824-4CB4-B8A8-1F416663B854}" dt="2024-03-06T15:29:07.681" v="10" actId="20577"/>
        <pc:sldMkLst>
          <pc:docMk/>
          <pc:sldMk cId="1099161595" sldId="256"/>
        </pc:sldMkLst>
        <pc:spChg chg="mod">
          <ac:chgData name="Dario Luigi Moneta" userId="10af08a1-fbbc-4a61-a2e9-25b2f2442354" providerId="ADAL" clId="{220401E6-D824-4CB4-B8A8-1F416663B854}" dt="2024-03-06T15:29:07.681" v="10" actId="20577"/>
          <ac:spMkLst>
            <pc:docMk/>
            <pc:sldMk cId="1099161595" sldId="256"/>
            <ac:spMk id="3" creationId="{00000000-0000-0000-0000-000000000000}"/>
          </ac:spMkLst>
        </pc:spChg>
      </pc:sldChg>
      <pc:sldChg chg="modSp">
        <pc:chgData name="Dario Luigi Moneta" userId="10af08a1-fbbc-4a61-a2e9-25b2f2442354" providerId="ADAL" clId="{220401E6-D824-4CB4-B8A8-1F416663B854}" dt="2024-03-06T15:08:43.397" v="9" actId="20577"/>
        <pc:sldMkLst>
          <pc:docMk/>
          <pc:sldMk cId="1831464773" sldId="257"/>
        </pc:sldMkLst>
        <pc:graphicFrameChg chg="mod">
          <ac:chgData name="Dario Luigi Moneta" userId="10af08a1-fbbc-4a61-a2e9-25b2f2442354" providerId="ADAL" clId="{220401E6-D824-4CB4-B8A8-1F416663B854}" dt="2024-03-06T15:08:43.397" v="9" actId="20577"/>
          <ac:graphicFrameMkLst>
            <pc:docMk/>
            <pc:sldMk cId="1831464773" sldId="257"/>
            <ac:graphicFrameMk id="4" creationId="{C6502C8D-F8F3-A2BB-DCBB-198A59338CE3}"/>
          </ac:graphicFrameMkLst>
        </pc:graphicFrameChg>
      </pc:sldChg>
      <pc:sldChg chg="modSp mod">
        <pc:chgData name="Dario Luigi Moneta" userId="10af08a1-fbbc-4a61-a2e9-25b2f2442354" providerId="ADAL" clId="{220401E6-D824-4CB4-B8A8-1F416663B854}" dt="2024-03-06T14:59:36.422" v="2" actId="20577"/>
        <pc:sldMkLst>
          <pc:docMk/>
          <pc:sldMk cId="206450053" sldId="259"/>
        </pc:sldMkLst>
        <pc:spChg chg="mod">
          <ac:chgData name="Dario Luigi Moneta" userId="10af08a1-fbbc-4a61-a2e9-25b2f2442354" providerId="ADAL" clId="{220401E6-D824-4CB4-B8A8-1F416663B854}" dt="2024-03-06T14:59:36.422" v="2" actId="20577"/>
          <ac:spMkLst>
            <pc:docMk/>
            <pc:sldMk cId="206450053" sldId="259"/>
            <ac:spMk id="7" creationId="{00000000-0000-0000-0000-000000000000}"/>
          </ac:spMkLst>
        </pc:spChg>
      </pc:sldChg>
      <pc:sldChg chg="del">
        <pc:chgData name="Dario Luigi Moneta" userId="10af08a1-fbbc-4a61-a2e9-25b2f2442354" providerId="ADAL" clId="{220401E6-D824-4CB4-B8A8-1F416663B854}" dt="2024-03-05T07:52:26.901" v="0" actId="47"/>
        <pc:sldMkLst>
          <pc:docMk/>
          <pc:sldMk cId="3737664105" sldId="262"/>
        </pc:sldMkLst>
      </pc:sldChg>
      <pc:sldChg chg="modSp mod">
        <pc:chgData name="Dario Luigi Moneta" userId="10af08a1-fbbc-4a61-a2e9-25b2f2442354" providerId="ADAL" clId="{220401E6-D824-4CB4-B8A8-1F416663B854}" dt="2024-03-06T14:59:47.686" v="3" actId="108"/>
        <pc:sldMkLst>
          <pc:docMk/>
          <pc:sldMk cId="2042439819" sldId="263"/>
        </pc:sldMkLst>
        <pc:spChg chg="mod">
          <ac:chgData name="Dario Luigi Moneta" userId="10af08a1-fbbc-4a61-a2e9-25b2f2442354" providerId="ADAL" clId="{220401E6-D824-4CB4-B8A8-1F416663B854}" dt="2024-03-06T14:59:47.686" v="3" actId="108"/>
          <ac:spMkLst>
            <pc:docMk/>
            <pc:sldMk cId="2042439819" sldId="263"/>
            <ac:spMk id="28" creationId="{00000000-0000-0000-0000-000000000000}"/>
          </ac:spMkLst>
        </pc:spChg>
      </pc:sldChg>
      <pc:sldChg chg="modSp mod">
        <pc:chgData name="Dario Luigi Moneta" userId="10af08a1-fbbc-4a61-a2e9-25b2f2442354" providerId="ADAL" clId="{220401E6-D824-4CB4-B8A8-1F416663B854}" dt="2024-03-06T15:00:25.913" v="5" actId="27636"/>
        <pc:sldMkLst>
          <pc:docMk/>
          <pc:sldMk cId="1653779919" sldId="268"/>
        </pc:sldMkLst>
        <pc:spChg chg="mod">
          <ac:chgData name="Dario Luigi Moneta" userId="10af08a1-fbbc-4a61-a2e9-25b2f2442354" providerId="ADAL" clId="{220401E6-D824-4CB4-B8A8-1F416663B854}" dt="2024-03-06T15:00:25.913" v="5" actId="27636"/>
          <ac:spMkLst>
            <pc:docMk/>
            <pc:sldMk cId="1653779919" sldId="268"/>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2DC2B9-3D8C-4FAF-9576-714519FD48EC}" type="doc">
      <dgm:prSet loTypeId="urn:microsoft.com/office/officeart/2016/7/layout/BasicTimeline" loCatId="timeline" qsTypeId="urn:microsoft.com/office/officeart/2005/8/quickstyle/simple1" qsCatId="simple" csTypeId="urn:microsoft.com/office/officeart/2005/8/colors/accent1_2" csCatId="accent1" phldr="1"/>
      <dgm:spPr/>
      <dgm:t>
        <a:bodyPr/>
        <a:lstStyle/>
        <a:p>
          <a:endParaRPr lang="it-IT"/>
        </a:p>
      </dgm:t>
    </dgm:pt>
    <dgm:pt modelId="{DCCA0FCB-2C92-49F2-B327-71D2709A697C}">
      <dgm:prSet phldrT="[Testo]" custT="1"/>
      <dgm:spPr/>
      <dgm:t>
        <a:bodyPr tIns="252000"/>
        <a:lstStyle/>
        <a:p>
          <a:pPr>
            <a:defRPr b="1"/>
          </a:pPr>
          <a:r>
            <a:rPr lang="it-IT" sz="1400" b="1" dirty="0">
              <a:latin typeface="Arial" panose="020B0604020202020204" pitchFamily="34" charset="0"/>
              <a:ea typeface="Lato Heavy" panose="020F0502020204030203" pitchFamily="34" charset="0"/>
              <a:cs typeface="Arial" panose="020B0604020202020204" pitchFamily="34" charset="0"/>
            </a:rPr>
            <a:t>12 luglio 2021</a:t>
          </a:r>
        </a:p>
      </dgm:t>
    </dgm:pt>
    <dgm:pt modelId="{0109230A-2AC1-4723-8201-0A3D3952947F}" type="parTrans" cxnId="{520ECAED-B410-4531-9BDA-16C2F0DE6B25}">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B1220E66-3ACE-4175-870D-55522C513223}" type="sibTrans" cxnId="{520ECAED-B410-4531-9BDA-16C2F0DE6B25}">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0575147F-A000-48E4-B250-4F03760FF8BA}">
      <dgm:prSet phldrT="[Testo]" custT="1"/>
      <dgm:spPr/>
      <dgm:t>
        <a:bodyPr/>
        <a:lstStyle/>
        <a:p>
          <a:pPr>
            <a:defRPr b="1"/>
          </a:pPr>
          <a:r>
            <a:rPr lang="it-IT" sz="1400" b="1" dirty="0">
              <a:latin typeface="Arial" panose="020B0604020202020204" pitchFamily="34" charset="0"/>
              <a:ea typeface="Lato Heavy" panose="020F0502020204030203" pitchFamily="34" charset="0"/>
              <a:cs typeface="Arial" panose="020B0604020202020204" pitchFamily="34" charset="0"/>
            </a:rPr>
            <a:t>26 ottobre 2022</a:t>
          </a:r>
        </a:p>
      </dgm:t>
    </dgm:pt>
    <dgm:pt modelId="{10A9293F-470D-4FC1-B2AB-79F9CAC9322B}" type="parTrans" cxnId="{8914FF56-83C3-4046-BE98-F50A66ECBD54}">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5DDC1C93-2E62-412F-860D-31DB442DF4C9}" type="sibTrans" cxnId="{8914FF56-83C3-4046-BE98-F50A66ECBD54}">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A1EB5479-A29D-49A2-8045-580E85DEA4B7}">
      <dgm:prSet phldrT="[Testo]" custT="1"/>
      <dgm:spPr/>
      <dgm:t>
        <a:bodyPr/>
        <a:lstStyle/>
        <a:p>
          <a:pPr>
            <a:defRPr b="1"/>
          </a:pPr>
          <a:r>
            <a:rPr lang="it-IT" sz="1400" b="1" dirty="0">
              <a:latin typeface="Arial" panose="020B0604020202020204" pitchFamily="34" charset="0"/>
              <a:ea typeface="Lato Heavy" panose="020F0502020204030203" pitchFamily="34" charset="0"/>
              <a:cs typeface="Arial" panose="020B0604020202020204" pitchFamily="34" charset="0"/>
            </a:rPr>
            <a:t>18 novembre 2022</a:t>
          </a:r>
        </a:p>
      </dgm:t>
    </dgm:pt>
    <dgm:pt modelId="{877D3732-512C-4BA6-87A6-E6E0C2E790F9}" type="sibTrans" cxnId="{D6AD8E01-2FF4-468D-8BDB-4EF3ADB3567C}">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DB18F2AF-13DD-4359-806A-5A5363BCB6D9}" type="parTrans" cxnId="{D6AD8E01-2FF4-468D-8BDB-4EF3ADB3567C}">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557EE098-EA1C-49F6-95FA-55D0545BFCCB}">
      <dgm:prSet phldrT="[Testo]" custT="1"/>
      <dgm:spPr/>
      <dgm:t>
        <a:bodyPr/>
        <a:lstStyle/>
        <a:p>
          <a:pPr>
            <a:defRPr b="1"/>
          </a:pPr>
          <a:r>
            <a:rPr lang="it-IT" sz="1400" b="1" dirty="0">
              <a:latin typeface="Arial" panose="020B0604020202020204" pitchFamily="34" charset="0"/>
              <a:ea typeface="Lato Heavy" panose="020F0502020204030203" pitchFamily="34" charset="0"/>
              <a:cs typeface="Arial" panose="020B0604020202020204" pitchFamily="34" charset="0"/>
            </a:rPr>
            <a:t>5 dicembre 2022 – 11 gennaio 2023</a:t>
          </a:r>
        </a:p>
      </dgm:t>
    </dgm:pt>
    <dgm:pt modelId="{D65117DE-A3CD-4598-A6EE-C5D417326517}" type="parTrans" cxnId="{8EC6AAC4-25D5-47CF-8E49-0CF9910BF225}">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52DEA2BB-B5C3-42F6-9259-A8742E618F2C}" type="sibTrans" cxnId="{8EC6AAC4-25D5-47CF-8E49-0CF9910BF225}">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ACB134C6-1878-4F81-9504-0112E030014A}">
      <dgm:prSet phldrT="[Testo]" custT="1"/>
      <dgm:spPr/>
      <dgm:t>
        <a:bodyPr/>
        <a:lstStyle/>
        <a:p>
          <a:pPr>
            <a:defRPr b="1"/>
          </a:pPr>
          <a:r>
            <a:rPr lang="it-IT" sz="1400" b="1" dirty="0">
              <a:latin typeface="Arial" panose="020B0604020202020204" pitchFamily="34" charset="0"/>
              <a:ea typeface="Lato Heavy" panose="020F0502020204030203" pitchFamily="34" charset="0"/>
              <a:cs typeface="Arial" panose="020B0604020202020204" pitchFamily="34" charset="0"/>
            </a:rPr>
            <a:t>17 gennaio 2023</a:t>
          </a:r>
        </a:p>
      </dgm:t>
    </dgm:pt>
    <dgm:pt modelId="{2AAE73F4-F2B0-42F8-B33F-2B7110AF128B}" type="parTrans" cxnId="{B5CF8B3E-1542-45E8-B3A7-FBE349045719}">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DC783A37-CD73-40A7-8525-E801A427BB05}" type="sibTrans" cxnId="{B5CF8B3E-1542-45E8-B3A7-FBE349045719}">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73430BD2-4503-4CCC-8A0F-4A997D0E7341}">
      <dgm:prSet phldrT="[Testo]" custT="1"/>
      <dgm:spPr/>
      <dgm:t>
        <a:bodyPr/>
        <a:lstStyle/>
        <a:p>
          <a:pPr>
            <a:defRPr b="1"/>
          </a:pPr>
          <a:r>
            <a:rPr lang="it-IT" sz="1400" b="1" dirty="0">
              <a:latin typeface="Arial" panose="020B0604020202020204" pitchFamily="34" charset="0"/>
              <a:ea typeface="Lato Medium" panose="020F0502020204030203" pitchFamily="34" charset="0"/>
              <a:cs typeface="Arial" panose="020B0604020202020204" pitchFamily="34" charset="0"/>
            </a:rPr>
            <a:t>12 dicembre </a:t>
          </a:r>
          <a:r>
            <a:rPr lang="it-IT" sz="1400" b="1" dirty="0">
              <a:latin typeface="Arial" panose="020B0604020202020204" pitchFamily="34" charset="0"/>
              <a:ea typeface="Lato Heavy" panose="020F0502020204030203" pitchFamily="34" charset="0"/>
              <a:cs typeface="Arial" panose="020B0604020202020204" pitchFamily="34" charset="0"/>
            </a:rPr>
            <a:t>2023</a:t>
          </a:r>
        </a:p>
      </dgm:t>
    </dgm:pt>
    <dgm:pt modelId="{DDED0A3E-A95A-476C-BA5D-6440E3BC6CB9}" type="parTrans" cxnId="{0097CF1B-F7E3-4A68-BE76-AC2703E73619}">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68EE4E5E-260C-4BB0-8C86-F44AFDF0EA84}" type="sibTrans" cxnId="{0097CF1B-F7E3-4A68-BE76-AC2703E73619}">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A195C857-E0CA-44A0-8F02-B09DAC58B02D}">
      <dgm:prSet phldrT="[Testo]" phldr="0" custT="1"/>
      <dgm:spPr/>
      <dgm:t>
        <a:bodyPr/>
        <a:lstStyle/>
        <a:p>
          <a:pPr>
            <a:defRPr b="1"/>
          </a:pPr>
          <a:r>
            <a:rPr lang="it-IT" sz="1400" b="1" dirty="0">
              <a:latin typeface="Arial" panose="020B0604020202020204" pitchFamily="34" charset="0"/>
              <a:ea typeface="Lato Heavy" panose="020F0502020204030203" pitchFamily="34" charset="0"/>
              <a:cs typeface="Arial" panose="020B0604020202020204" pitchFamily="34" charset="0"/>
            </a:rPr>
            <a:t>26 luglio 2018</a:t>
          </a:r>
        </a:p>
      </dgm:t>
    </dgm:pt>
    <dgm:pt modelId="{D58523A7-F1CA-4080-ACB7-B80DCC0B7996}" type="sibTrans" cxnId="{9D04A6E6-E023-4726-BF54-5CFC2071A3ED}">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C783343B-ED30-4112-B1B0-C95811D62D83}" type="parTrans" cxnId="{9D04A6E6-E023-4726-BF54-5CFC2071A3ED}">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8C0D4D07-DFC4-4045-8E76-499C5434FFDE}">
      <dgm:prSet phldrT="[Testo]" custT="1"/>
      <dgm:spPr/>
      <dgm:t>
        <a:bodyPr/>
        <a:lstStyle/>
        <a:p>
          <a:r>
            <a:rPr lang="it-IT" sz="1400" b="0" dirty="0">
              <a:latin typeface="Arial" panose="020B0604020202020204" pitchFamily="34" charset="0"/>
              <a:ea typeface="Lato Medium" panose="020F0502020204030203" pitchFamily="34" charset="0"/>
              <a:cs typeface="Arial" panose="020B0604020202020204" pitchFamily="34" charset="0"/>
            </a:rPr>
            <a:t>Proposta di sponsorizzazione definitiva da parte di </a:t>
          </a:r>
          <a:r>
            <a:rPr lang="it-IT" sz="1400" b="0" dirty="0" err="1">
              <a:latin typeface="Arial" panose="020B0604020202020204" pitchFamily="34" charset="0"/>
              <a:ea typeface="Lato Medium" panose="020F0502020204030203" pitchFamily="34" charset="0"/>
              <a:cs typeface="Arial" panose="020B0604020202020204" pitchFamily="34" charset="0"/>
            </a:rPr>
            <a:t>SmartCityLife</a:t>
          </a:r>
          <a:r>
            <a:rPr lang="it-IT" sz="1400" b="0" dirty="0">
              <a:latin typeface="Arial" panose="020B0604020202020204" pitchFamily="34" charset="0"/>
              <a:ea typeface="Lato Medium" panose="020F0502020204030203" pitchFamily="34" charset="0"/>
              <a:cs typeface="Arial" panose="020B0604020202020204" pitchFamily="34" charset="0"/>
            </a:rPr>
            <a:t> </a:t>
          </a:r>
        </a:p>
      </dgm:t>
    </dgm:pt>
    <dgm:pt modelId="{2B3D9DB1-06A4-47BA-A1D1-54589212DC78}" type="parTrans" cxnId="{7A164901-2161-4B68-8E99-BBBBBED130C3}">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A8D813B6-E9C5-4009-B26F-44AE39847B4B}" type="sibTrans" cxnId="{7A164901-2161-4B68-8E99-BBBBBED130C3}">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EBFF1AFE-A935-4731-8CD5-CEA4C916C700}">
      <dgm:prSet phldrT="[Testo]" custT="1"/>
      <dgm:spPr/>
      <dgm:t>
        <a:bodyPr/>
        <a:lstStyle/>
        <a:p>
          <a:r>
            <a:rPr lang="it-IT" sz="1400" b="0" dirty="0">
              <a:latin typeface="Arial" panose="020B0604020202020204" pitchFamily="34" charset="0"/>
              <a:ea typeface="Lato Medium" panose="020F0502020204030203" pitchFamily="34" charset="0"/>
              <a:cs typeface="Arial" panose="020B0604020202020204" pitchFamily="34" charset="0"/>
            </a:rPr>
            <a:t>Dichiarazione fattibilità sponsorizzazione (DGC n. 1715/2022)</a:t>
          </a:r>
        </a:p>
      </dgm:t>
    </dgm:pt>
    <dgm:pt modelId="{1DDD4F02-2F54-4784-B145-63BBB70695B1}" type="parTrans" cxnId="{527B093C-304E-4FB4-8AD4-45961732A2EB}">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CAB888FB-88A0-4915-93C4-3F003E26CFCE}" type="sibTrans" cxnId="{527B093C-304E-4FB4-8AD4-45961732A2EB}">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719CF788-48A6-439A-B992-7C065DE885D7}">
      <dgm:prSet phldrT="[Testo]" custT="1"/>
      <dgm:spPr/>
      <dgm:t>
        <a:bodyPr/>
        <a:lstStyle/>
        <a:p>
          <a:r>
            <a:rPr lang="it-IT" sz="1400" dirty="0">
              <a:latin typeface="Arial" panose="020B0604020202020204" pitchFamily="34" charset="0"/>
              <a:ea typeface="Lato Medium" panose="020F0502020204030203" pitchFamily="34" charset="0"/>
              <a:cs typeface="Arial" panose="020B0604020202020204" pitchFamily="34" charset="0"/>
            </a:rPr>
            <a:t>Avviso pubblico</a:t>
          </a:r>
        </a:p>
      </dgm:t>
    </dgm:pt>
    <dgm:pt modelId="{BAF88B69-FFC8-4570-A06B-07DF8C850708}" type="parTrans" cxnId="{320E3FA1-973D-4F51-8BC9-87B03CC818CC}">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CEDFB804-B7DA-4A8D-96A2-6B32E39D16E2}" type="sibTrans" cxnId="{320E3FA1-973D-4F51-8BC9-87B03CC818CC}">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AC16E050-FC1A-422A-ABE6-6117BB6F60D2}">
      <dgm:prSet phldrT="[Testo]" custT="1"/>
      <dgm:spPr/>
      <dgm:t>
        <a:bodyPr/>
        <a:lstStyle/>
        <a:p>
          <a:r>
            <a:rPr lang="it-IT" sz="1400" dirty="0">
              <a:latin typeface="Arial" panose="020B0604020202020204" pitchFamily="34" charset="0"/>
              <a:ea typeface="Lato Medium" panose="020F0502020204030203" pitchFamily="34" charset="0"/>
              <a:cs typeface="Arial" panose="020B0604020202020204" pitchFamily="34" charset="0"/>
            </a:rPr>
            <a:t>Inizio negoziazione diretta con </a:t>
          </a:r>
          <a:r>
            <a:rPr lang="it-IT" sz="1400" dirty="0" err="1">
              <a:latin typeface="Arial" panose="020B0604020202020204" pitchFamily="34" charset="0"/>
              <a:ea typeface="Lato Medium" panose="020F0502020204030203" pitchFamily="34" charset="0"/>
              <a:cs typeface="Arial" panose="020B0604020202020204" pitchFamily="34" charset="0"/>
            </a:rPr>
            <a:t>SmartCityLife</a:t>
          </a:r>
          <a:r>
            <a:rPr lang="it-IT" sz="1400" dirty="0">
              <a:latin typeface="Arial" panose="020B0604020202020204" pitchFamily="34" charset="0"/>
              <a:ea typeface="Lato Medium" panose="020F0502020204030203" pitchFamily="34" charset="0"/>
              <a:cs typeface="Arial" panose="020B0604020202020204" pitchFamily="34" charset="0"/>
            </a:rPr>
            <a:t> (DD n. 185/2023)</a:t>
          </a:r>
        </a:p>
      </dgm:t>
    </dgm:pt>
    <dgm:pt modelId="{D9ADACDA-6E7B-4170-88B3-509EBD6E7B22}" type="parTrans" cxnId="{5E2EA1FD-5B4B-4F59-AFB8-45051D29DE67}">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90DF3A7E-83A4-43AE-AC9B-7CBCF3989415}" type="sibTrans" cxnId="{5E2EA1FD-5B4B-4F59-AFB8-45051D29DE67}">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E381FF30-A247-4485-97D2-4E64DA3EE649}">
      <dgm:prSet phldrT="[Testo]" custT="1"/>
      <dgm:spPr>
        <a:solidFill>
          <a:srgbClr val="E2001A">
            <a:alpha val="90000"/>
          </a:srgbClr>
        </a:solidFill>
      </dgm:spPr>
      <dgm:t>
        <a:bodyPr/>
        <a:lstStyle/>
        <a:p>
          <a:r>
            <a:rPr lang="it-IT" sz="1400" dirty="0">
              <a:solidFill>
                <a:schemeClr val="bg1"/>
              </a:solidFill>
              <a:latin typeface="Arial" panose="020B0604020202020204" pitchFamily="34" charset="0"/>
              <a:ea typeface="Lato Medium" panose="020F0502020204030203" pitchFamily="34" charset="0"/>
              <a:cs typeface="Arial" panose="020B0604020202020204" pitchFamily="34" charset="0"/>
            </a:rPr>
            <a:t>Stipula contratto di sponsorizzazione tecnica relativa al parco </a:t>
          </a:r>
          <a:r>
            <a:rPr lang="it-IT" sz="1400" dirty="0" err="1">
              <a:solidFill>
                <a:schemeClr val="bg1"/>
              </a:solidFill>
              <a:latin typeface="Arial" panose="020B0604020202020204" pitchFamily="34" charset="0"/>
              <a:ea typeface="Lato Medium" panose="020F0502020204030203" pitchFamily="34" charset="0"/>
              <a:cs typeface="Arial" panose="020B0604020202020204" pitchFamily="34" charset="0"/>
            </a:rPr>
            <a:t>CityLife</a:t>
          </a:r>
          <a:r>
            <a:rPr lang="it-IT" sz="1400" dirty="0">
              <a:solidFill>
                <a:schemeClr val="bg1"/>
              </a:solidFill>
              <a:latin typeface="Arial" panose="020B0604020202020204" pitchFamily="34" charset="0"/>
              <a:ea typeface="Lato Medium" panose="020F0502020204030203" pitchFamily="34" charset="0"/>
              <a:cs typeface="Arial" panose="020B0604020202020204" pitchFamily="34" charset="0"/>
            </a:rPr>
            <a:t> e alle aree pedonali contigue</a:t>
          </a:r>
        </a:p>
      </dgm:t>
    </dgm:pt>
    <dgm:pt modelId="{479CA95D-CB44-42C4-9D33-DC44BCAA7FF2}" type="parTrans" cxnId="{B3098E5A-0A26-4C49-8AD0-4AB4FB21CFDD}">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950713F3-AB42-47AC-9767-9CFEA149E960}" type="sibTrans" cxnId="{B3098E5A-0A26-4C49-8AD0-4AB4FB21CFDD}">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EB8EA0DE-F2AE-4919-8BC9-04B1154DB7A1}">
      <dgm:prSet phldrT="[Testo]" custT="1"/>
      <dgm:spPr/>
      <dgm:t>
        <a:bodyPr tIns="126000"/>
        <a:lstStyle/>
        <a:p>
          <a:r>
            <a:rPr lang="it-IT" sz="1400" b="0" dirty="0">
              <a:latin typeface="Arial" panose="020B0604020202020204" pitchFamily="34" charset="0"/>
              <a:ea typeface="Lato Medium" panose="020F0502020204030203" pitchFamily="34" charset="0"/>
              <a:cs typeface="Arial" panose="020B0604020202020204" pitchFamily="34" charset="0"/>
            </a:rPr>
            <a:t>Costituzione di </a:t>
          </a:r>
          <a:r>
            <a:rPr lang="it-IT" sz="1400" b="0" dirty="0" err="1">
              <a:latin typeface="Arial" panose="020B0604020202020204" pitchFamily="34" charset="0"/>
              <a:ea typeface="Lato Medium" panose="020F0502020204030203" pitchFamily="34" charset="0"/>
              <a:cs typeface="Arial" panose="020B0604020202020204" pitchFamily="34" charset="0"/>
            </a:rPr>
            <a:t>SmartCityLife</a:t>
          </a:r>
          <a:r>
            <a:rPr lang="it-IT" sz="1400" b="0" dirty="0">
              <a:latin typeface="Arial" panose="020B0604020202020204" pitchFamily="34" charset="0"/>
              <a:ea typeface="Lato Medium" panose="020F0502020204030203" pitchFamily="34" charset="0"/>
              <a:cs typeface="Arial" panose="020B0604020202020204" pitchFamily="34" charset="0"/>
            </a:rPr>
            <a:t> S.r.l.. Soci: </a:t>
          </a:r>
          <a:r>
            <a:rPr lang="it-IT" sz="1400" b="0" dirty="0" err="1">
              <a:latin typeface="Arial" panose="020B0604020202020204" pitchFamily="34" charset="0"/>
              <a:ea typeface="Lato Medium" panose="020F0502020204030203" pitchFamily="34" charset="0"/>
              <a:cs typeface="Arial" panose="020B0604020202020204" pitchFamily="34" charset="0"/>
            </a:rPr>
            <a:t>CityLife</a:t>
          </a:r>
          <a:r>
            <a:rPr lang="it-IT" sz="1400" b="0" dirty="0">
              <a:latin typeface="Arial" panose="020B0604020202020204" pitchFamily="34" charset="0"/>
              <a:ea typeface="Lato Medium" panose="020F0502020204030203" pitchFamily="34" charset="0"/>
              <a:cs typeface="Arial" panose="020B0604020202020204" pitchFamily="34" charset="0"/>
            </a:rPr>
            <a:t> S.p.A.,  Allianz Italia, GRE SGR S.p.A. - Fondo Mantegna, GRE SGR S.p.A. – Fondo Rubens </a:t>
          </a:r>
        </a:p>
      </dgm:t>
    </dgm:pt>
    <dgm:pt modelId="{D5E64D9A-90E2-49E3-BCE8-838AF2AB382A}" type="sibTrans" cxnId="{4855E29C-A71E-4381-8B1C-1D5639FF2894}">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540D61E8-A1C4-465F-944D-7615135E8ADF}" type="parTrans" cxnId="{4855E29C-A71E-4381-8B1C-1D5639FF2894}">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66C2BD1A-B2F7-42EC-B629-239FA22E98B6}">
      <dgm:prSet phldrT="[Testo]" phldr="0" custT="1"/>
      <dgm:spPr/>
      <dgm:t>
        <a:bodyPr/>
        <a:lstStyle/>
        <a:p>
          <a:r>
            <a:rPr lang="it-IT" sz="1400" b="0" dirty="0">
              <a:latin typeface="Arial" panose="020B0604020202020204" pitchFamily="34" charset="0"/>
              <a:ea typeface="Lato Medium" panose="020F0502020204030203" pitchFamily="34" charset="0"/>
              <a:cs typeface="Arial" panose="020B0604020202020204" pitchFamily="34" charset="0"/>
            </a:rPr>
            <a:t>Proposta di sponsorizzazione da parte di </a:t>
          </a:r>
          <a:r>
            <a:rPr lang="it-IT" sz="1400" b="0" dirty="0" err="1">
              <a:latin typeface="Arial" panose="020B0604020202020204" pitchFamily="34" charset="0"/>
              <a:ea typeface="Lato Medium" panose="020F0502020204030203" pitchFamily="34" charset="0"/>
              <a:cs typeface="Arial" panose="020B0604020202020204" pitchFamily="34" charset="0"/>
            </a:rPr>
            <a:t>CityLife</a:t>
          </a:r>
          <a:endParaRPr lang="it-IT" sz="1400" b="0" dirty="0">
            <a:latin typeface="Arial" panose="020B0604020202020204" pitchFamily="34" charset="0"/>
            <a:ea typeface="Lato Medium" panose="020F0502020204030203" pitchFamily="34" charset="0"/>
            <a:cs typeface="Arial" panose="020B0604020202020204" pitchFamily="34" charset="0"/>
          </a:endParaRPr>
        </a:p>
      </dgm:t>
    </dgm:pt>
    <dgm:pt modelId="{6E4024C6-D9F7-4C64-B046-AC717006973D}" type="sibTrans" cxnId="{BD998558-2348-4EBC-B4F1-DCCFA71B33D0}">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1D8C51FD-9E01-4B69-8239-DCA8AE03FFAE}" type="parTrans" cxnId="{BD998558-2348-4EBC-B4F1-DCCFA71B33D0}">
      <dgm:prSet/>
      <dgm:spPr/>
      <dgm:t>
        <a:bodyPr/>
        <a:lstStyle/>
        <a:p>
          <a:endParaRPr lang="it-IT" sz="1400">
            <a:latin typeface="Lato Medium" panose="020F0502020204030203" pitchFamily="34" charset="0"/>
            <a:ea typeface="Lato Medium" panose="020F0502020204030203" pitchFamily="34" charset="0"/>
            <a:cs typeface="Lato Medium" panose="020F0502020204030203" pitchFamily="34" charset="0"/>
          </a:endParaRPr>
        </a:p>
      </dgm:t>
    </dgm:pt>
    <dgm:pt modelId="{957798CF-98A1-4FC6-BE31-D8FF7C03D3E0}" type="pres">
      <dgm:prSet presAssocID="{A52DC2B9-3D8C-4FAF-9576-714519FD48EC}" presName="root" presStyleCnt="0">
        <dgm:presLayoutVars>
          <dgm:chMax/>
          <dgm:chPref/>
          <dgm:animLvl val="lvl"/>
        </dgm:presLayoutVars>
      </dgm:prSet>
      <dgm:spPr/>
    </dgm:pt>
    <dgm:pt modelId="{19954D73-7ADD-4C4E-983E-55F3006B61E7}" type="pres">
      <dgm:prSet presAssocID="{A52DC2B9-3D8C-4FAF-9576-714519FD48EC}" presName="divider" presStyleLbl="fgAccFollowNode1" presStyleIdx="0" presStyleCnt="1"/>
      <dgm:spPr>
        <a:solidFill>
          <a:schemeClr val="accent1">
            <a:alpha val="90000"/>
            <a:tint val="40000"/>
            <a:hueOff val="0"/>
            <a:satOff val="0"/>
            <a:lumOff val="0"/>
            <a:alphaOff val="0"/>
          </a:schemeClr>
        </a:solidFill>
        <a:ln w="12700" cap="flat" cmpd="sng" algn="ctr">
          <a:solidFill>
            <a:srgbClr val="E2001A">
              <a:alpha val="90000"/>
            </a:srgbClr>
          </a:solidFill>
          <a:prstDash val="solid"/>
          <a:miter lim="800000"/>
          <a:tailEnd type="triangle" w="lg" len="lg"/>
        </a:ln>
        <a:effectLst/>
      </dgm:spPr>
    </dgm:pt>
    <dgm:pt modelId="{31227859-773D-4C14-96B3-6EEA105CEFD1}" type="pres">
      <dgm:prSet presAssocID="{A52DC2B9-3D8C-4FAF-9576-714519FD48EC}" presName="nodes" presStyleCnt="0">
        <dgm:presLayoutVars>
          <dgm:chMax/>
          <dgm:chPref/>
          <dgm:animLvl val="lvl"/>
        </dgm:presLayoutVars>
      </dgm:prSet>
      <dgm:spPr/>
    </dgm:pt>
    <dgm:pt modelId="{14D3BF3A-0F43-48BE-9548-C54F84077EE6}" type="pres">
      <dgm:prSet presAssocID="{A195C857-E0CA-44A0-8F02-B09DAC58B02D}" presName="composite" presStyleCnt="0"/>
      <dgm:spPr/>
    </dgm:pt>
    <dgm:pt modelId="{6D03BD12-FEC9-4008-9AE9-0F7D4CF2AFC9}" type="pres">
      <dgm:prSet presAssocID="{A195C857-E0CA-44A0-8F02-B09DAC58B02D}" presName="L1TextContainer" presStyleLbl="revTx" presStyleIdx="0" presStyleCnt="7">
        <dgm:presLayoutVars>
          <dgm:chMax val="1"/>
          <dgm:chPref val="1"/>
          <dgm:bulletEnabled val="1"/>
        </dgm:presLayoutVars>
      </dgm:prSet>
      <dgm:spPr/>
    </dgm:pt>
    <dgm:pt modelId="{2ACC5182-FA18-4758-8A40-D666AA3169EB}" type="pres">
      <dgm:prSet presAssocID="{A195C857-E0CA-44A0-8F02-B09DAC58B02D}" presName="L2TextContainerWrapper" presStyleCnt="0">
        <dgm:presLayoutVars>
          <dgm:chMax val="0"/>
          <dgm:chPref val="0"/>
          <dgm:bulletEnabled val="1"/>
        </dgm:presLayoutVars>
      </dgm:prSet>
      <dgm:spPr/>
    </dgm:pt>
    <dgm:pt modelId="{57C8FCE0-A22E-410D-82E4-C95A520863BA}" type="pres">
      <dgm:prSet presAssocID="{A195C857-E0CA-44A0-8F02-B09DAC58B02D}" presName="L2TextContainer" presStyleLbl="bgAcc1" presStyleIdx="0" presStyleCnt="7"/>
      <dgm:spPr/>
    </dgm:pt>
    <dgm:pt modelId="{125604F0-52DA-43F0-B1B0-5DF1869D844D}" type="pres">
      <dgm:prSet presAssocID="{A195C857-E0CA-44A0-8F02-B09DAC58B02D}" presName="FlexibleEmptyPlaceHolder" presStyleCnt="0"/>
      <dgm:spPr/>
    </dgm:pt>
    <dgm:pt modelId="{B886617D-A3C1-4D8D-B619-34742428B814}" type="pres">
      <dgm:prSet presAssocID="{A195C857-E0CA-44A0-8F02-B09DAC58B02D}" presName="ConnectLine" presStyleLbl="sibTrans1D1" presStyleIdx="0" presStyleCnt="7"/>
      <dgm:spPr>
        <a:noFill/>
        <a:ln w="6350" cap="flat" cmpd="sng" algn="ctr">
          <a:solidFill>
            <a:srgbClr val="E2001A"/>
          </a:solidFill>
          <a:prstDash val="dash"/>
          <a:miter lim="800000"/>
        </a:ln>
        <a:effectLst/>
      </dgm:spPr>
    </dgm:pt>
    <dgm:pt modelId="{A934024D-C9AA-4147-8282-C0C19A6760B9}" type="pres">
      <dgm:prSet presAssocID="{A195C857-E0CA-44A0-8F02-B09DAC58B02D}" presName="ConnectorPoint" presStyleLbl="alignNode1" presStyleIdx="0" presStyleCnt="7"/>
      <dgm:spPr/>
    </dgm:pt>
    <dgm:pt modelId="{BA0E8D0F-9C88-47B4-AF3B-E20BC5196931}" type="pres">
      <dgm:prSet presAssocID="{A195C857-E0CA-44A0-8F02-B09DAC58B02D}" presName="EmptyPlaceHolder" presStyleCnt="0"/>
      <dgm:spPr/>
    </dgm:pt>
    <dgm:pt modelId="{42BEE844-4357-4D91-B71A-A15451EF8BF5}" type="pres">
      <dgm:prSet presAssocID="{D58523A7-F1CA-4080-ACB7-B80DCC0B7996}" presName="spaceBetweenRectangles" presStyleCnt="0"/>
      <dgm:spPr/>
    </dgm:pt>
    <dgm:pt modelId="{A2CC32B4-682D-45C0-9514-0064E039F9D3}" type="pres">
      <dgm:prSet presAssocID="{DCCA0FCB-2C92-49F2-B327-71D2709A697C}" presName="composite" presStyleCnt="0"/>
      <dgm:spPr/>
    </dgm:pt>
    <dgm:pt modelId="{C68BF68F-8863-47C4-A0E7-37317697DC13}" type="pres">
      <dgm:prSet presAssocID="{DCCA0FCB-2C92-49F2-B327-71D2709A697C}" presName="L1TextContainer" presStyleLbl="revTx" presStyleIdx="1" presStyleCnt="7">
        <dgm:presLayoutVars>
          <dgm:chMax val="1"/>
          <dgm:chPref val="1"/>
          <dgm:bulletEnabled val="1"/>
        </dgm:presLayoutVars>
      </dgm:prSet>
      <dgm:spPr/>
    </dgm:pt>
    <dgm:pt modelId="{3053267B-685C-4DB3-9391-4013512AEAD1}" type="pres">
      <dgm:prSet presAssocID="{DCCA0FCB-2C92-49F2-B327-71D2709A697C}" presName="L2TextContainerWrapper" presStyleCnt="0">
        <dgm:presLayoutVars>
          <dgm:chMax val="0"/>
          <dgm:chPref val="0"/>
          <dgm:bulletEnabled val="1"/>
        </dgm:presLayoutVars>
      </dgm:prSet>
      <dgm:spPr/>
    </dgm:pt>
    <dgm:pt modelId="{A75D6B8A-1F9D-4F5A-B5E3-F6E765676E2F}" type="pres">
      <dgm:prSet presAssocID="{DCCA0FCB-2C92-49F2-B327-71D2709A697C}" presName="L2TextContainer" presStyleLbl="bgAcc1" presStyleIdx="1" presStyleCnt="7" custScaleX="108837" custScaleY="85386" custLinFactNeighborX="-18814" custLinFactNeighborY="1303"/>
      <dgm:spPr/>
    </dgm:pt>
    <dgm:pt modelId="{4B5BD495-544F-4D7B-AF2E-1018F9F3883C}" type="pres">
      <dgm:prSet presAssocID="{DCCA0FCB-2C92-49F2-B327-71D2709A697C}" presName="FlexibleEmptyPlaceHolder" presStyleCnt="0"/>
      <dgm:spPr/>
    </dgm:pt>
    <dgm:pt modelId="{060D1C1A-668E-478B-A22B-A203D90D062F}" type="pres">
      <dgm:prSet presAssocID="{DCCA0FCB-2C92-49F2-B327-71D2709A697C}" presName="ConnectLine" presStyleLbl="sibTrans1D1" presStyleIdx="1" presStyleCnt="7" custLinFactX="-400000" custLinFactNeighborX="-428261" custLinFactNeighborY="-947"/>
      <dgm:spPr>
        <a:noFill/>
        <a:ln w="6350" cap="flat" cmpd="sng" algn="ctr">
          <a:solidFill>
            <a:schemeClr val="accent1">
              <a:hueOff val="0"/>
              <a:satOff val="0"/>
              <a:lumOff val="0"/>
              <a:alphaOff val="0"/>
            </a:schemeClr>
          </a:solidFill>
          <a:prstDash val="dash"/>
          <a:miter lim="800000"/>
        </a:ln>
        <a:effectLst/>
      </dgm:spPr>
    </dgm:pt>
    <dgm:pt modelId="{001F2F19-C82D-4B6B-93D1-F2EBA3A215E6}" type="pres">
      <dgm:prSet presAssocID="{DCCA0FCB-2C92-49F2-B327-71D2709A697C}" presName="ConnectorPoint" presStyleLbl="alignNode1" presStyleIdx="1" presStyleCnt="7" custLinFactX="-183890" custLinFactNeighborX="-200000" custLinFactNeighborY="-11996"/>
      <dgm:spPr/>
    </dgm:pt>
    <dgm:pt modelId="{734EAA87-133A-41DB-B5E9-E76C1F74FB90}" type="pres">
      <dgm:prSet presAssocID="{DCCA0FCB-2C92-49F2-B327-71D2709A697C}" presName="EmptyPlaceHolder" presStyleCnt="0"/>
      <dgm:spPr/>
    </dgm:pt>
    <dgm:pt modelId="{5A3A66FD-B6B9-485A-A0B0-A479E23DDC65}" type="pres">
      <dgm:prSet presAssocID="{B1220E66-3ACE-4175-870D-55522C513223}" presName="spaceBetweenRectangles" presStyleCnt="0"/>
      <dgm:spPr/>
    </dgm:pt>
    <dgm:pt modelId="{D2B61DAF-20FD-4806-BCEC-E7F30989FE77}" type="pres">
      <dgm:prSet presAssocID="{0575147F-A000-48E4-B250-4F03760FF8BA}" presName="composite" presStyleCnt="0"/>
      <dgm:spPr/>
    </dgm:pt>
    <dgm:pt modelId="{A71D8F39-01CB-4256-970E-07E9A56194D2}" type="pres">
      <dgm:prSet presAssocID="{0575147F-A000-48E4-B250-4F03760FF8BA}" presName="L1TextContainer" presStyleLbl="revTx" presStyleIdx="2" presStyleCnt="7">
        <dgm:presLayoutVars>
          <dgm:chMax val="1"/>
          <dgm:chPref val="1"/>
          <dgm:bulletEnabled val="1"/>
        </dgm:presLayoutVars>
      </dgm:prSet>
      <dgm:spPr/>
    </dgm:pt>
    <dgm:pt modelId="{44ABE012-FE61-4D25-B7BC-038A4D8EA49D}" type="pres">
      <dgm:prSet presAssocID="{0575147F-A000-48E4-B250-4F03760FF8BA}" presName="L2TextContainerWrapper" presStyleCnt="0">
        <dgm:presLayoutVars>
          <dgm:chMax val="0"/>
          <dgm:chPref val="0"/>
          <dgm:bulletEnabled val="1"/>
        </dgm:presLayoutVars>
      </dgm:prSet>
      <dgm:spPr/>
    </dgm:pt>
    <dgm:pt modelId="{8D240932-71BA-445C-BE81-D16D66038EC7}" type="pres">
      <dgm:prSet presAssocID="{0575147F-A000-48E4-B250-4F03760FF8BA}" presName="L2TextContainer" presStyleLbl="bgAcc1" presStyleIdx="2" presStyleCnt="7" custScaleX="92376" custScaleY="88149"/>
      <dgm:spPr/>
    </dgm:pt>
    <dgm:pt modelId="{12B9C96F-2CB3-4AF7-B5ED-A360E9324E44}" type="pres">
      <dgm:prSet presAssocID="{0575147F-A000-48E4-B250-4F03760FF8BA}" presName="FlexibleEmptyPlaceHolder" presStyleCnt="0"/>
      <dgm:spPr/>
    </dgm:pt>
    <dgm:pt modelId="{B8047BF5-3140-4AB3-9192-0349ACD7B92F}" type="pres">
      <dgm:prSet presAssocID="{0575147F-A000-48E4-B250-4F03760FF8BA}" presName="ConnectLine" presStyleLbl="sibTrans1D1" presStyleIdx="2" presStyleCnt="7"/>
      <dgm:spPr>
        <a:noFill/>
        <a:ln w="6350" cap="flat" cmpd="sng" algn="ctr">
          <a:solidFill>
            <a:schemeClr val="accent1">
              <a:hueOff val="0"/>
              <a:satOff val="0"/>
              <a:lumOff val="0"/>
              <a:alphaOff val="0"/>
            </a:schemeClr>
          </a:solidFill>
          <a:prstDash val="dash"/>
          <a:miter lim="800000"/>
        </a:ln>
        <a:effectLst/>
      </dgm:spPr>
    </dgm:pt>
    <dgm:pt modelId="{4C2663ED-18CB-4600-84BB-0A9B88F34D92}" type="pres">
      <dgm:prSet presAssocID="{0575147F-A000-48E4-B250-4F03760FF8BA}" presName="ConnectorPoint" presStyleLbl="alignNode1" presStyleIdx="2" presStyleCnt="7"/>
      <dgm:spPr/>
    </dgm:pt>
    <dgm:pt modelId="{D42077DB-692F-4990-9D27-B73821420B33}" type="pres">
      <dgm:prSet presAssocID="{0575147F-A000-48E4-B250-4F03760FF8BA}" presName="EmptyPlaceHolder" presStyleCnt="0"/>
      <dgm:spPr/>
    </dgm:pt>
    <dgm:pt modelId="{9FA529AD-253B-4B2C-A03A-7CFF2E7BC15B}" type="pres">
      <dgm:prSet presAssocID="{5DDC1C93-2E62-412F-860D-31DB442DF4C9}" presName="spaceBetweenRectangles" presStyleCnt="0"/>
      <dgm:spPr/>
    </dgm:pt>
    <dgm:pt modelId="{24A669A0-901D-448C-9B99-53323F50AD09}" type="pres">
      <dgm:prSet presAssocID="{A1EB5479-A29D-49A2-8045-580E85DEA4B7}" presName="composite" presStyleCnt="0"/>
      <dgm:spPr/>
    </dgm:pt>
    <dgm:pt modelId="{3202BC7C-A76A-4EE7-8384-79E05BA2B15B}" type="pres">
      <dgm:prSet presAssocID="{A1EB5479-A29D-49A2-8045-580E85DEA4B7}" presName="L1TextContainer" presStyleLbl="revTx" presStyleIdx="3" presStyleCnt="7">
        <dgm:presLayoutVars>
          <dgm:chMax val="1"/>
          <dgm:chPref val="1"/>
          <dgm:bulletEnabled val="1"/>
        </dgm:presLayoutVars>
      </dgm:prSet>
      <dgm:spPr/>
    </dgm:pt>
    <dgm:pt modelId="{04DD5DEC-1D3E-4028-A720-DD442A4FAADD}" type="pres">
      <dgm:prSet presAssocID="{A1EB5479-A29D-49A2-8045-580E85DEA4B7}" presName="L2TextContainerWrapper" presStyleCnt="0">
        <dgm:presLayoutVars>
          <dgm:chMax val="0"/>
          <dgm:chPref val="0"/>
          <dgm:bulletEnabled val="1"/>
        </dgm:presLayoutVars>
      </dgm:prSet>
      <dgm:spPr/>
    </dgm:pt>
    <dgm:pt modelId="{07012DC5-FF2F-42EC-84B1-8DC7F62F6372}" type="pres">
      <dgm:prSet presAssocID="{A1EB5479-A29D-49A2-8045-580E85DEA4B7}" presName="L2TextContainer" presStyleLbl="bgAcc1" presStyleIdx="3" presStyleCnt="7"/>
      <dgm:spPr/>
    </dgm:pt>
    <dgm:pt modelId="{A9B68CB8-B46D-4BD2-80EF-CA67B4D07CC6}" type="pres">
      <dgm:prSet presAssocID="{A1EB5479-A29D-49A2-8045-580E85DEA4B7}" presName="FlexibleEmptyPlaceHolder" presStyleCnt="0"/>
      <dgm:spPr/>
    </dgm:pt>
    <dgm:pt modelId="{39A9BA8D-1794-4667-9458-DEC74EFEA985}" type="pres">
      <dgm:prSet presAssocID="{A1EB5479-A29D-49A2-8045-580E85DEA4B7}" presName="ConnectLine" presStyleLbl="sibTrans1D1" presStyleIdx="3" presStyleCnt="7"/>
      <dgm:spPr>
        <a:noFill/>
        <a:ln w="6350" cap="flat" cmpd="sng" algn="ctr">
          <a:solidFill>
            <a:schemeClr val="accent1">
              <a:hueOff val="0"/>
              <a:satOff val="0"/>
              <a:lumOff val="0"/>
              <a:alphaOff val="0"/>
            </a:schemeClr>
          </a:solidFill>
          <a:prstDash val="dash"/>
          <a:miter lim="800000"/>
        </a:ln>
        <a:effectLst/>
      </dgm:spPr>
    </dgm:pt>
    <dgm:pt modelId="{1D848984-C6DD-4205-895F-CEC1479AE89D}" type="pres">
      <dgm:prSet presAssocID="{A1EB5479-A29D-49A2-8045-580E85DEA4B7}" presName="ConnectorPoint" presStyleLbl="alignNode1" presStyleIdx="3" presStyleCnt="7"/>
      <dgm:spPr/>
    </dgm:pt>
    <dgm:pt modelId="{A4854DE7-337C-4584-969E-4E6AA6C3E73C}" type="pres">
      <dgm:prSet presAssocID="{A1EB5479-A29D-49A2-8045-580E85DEA4B7}" presName="EmptyPlaceHolder" presStyleCnt="0"/>
      <dgm:spPr/>
    </dgm:pt>
    <dgm:pt modelId="{49F33084-1991-4C42-B2F0-73E78A22C250}" type="pres">
      <dgm:prSet presAssocID="{877D3732-512C-4BA6-87A6-E6E0C2E790F9}" presName="spaceBetweenRectangles" presStyleCnt="0"/>
      <dgm:spPr/>
    </dgm:pt>
    <dgm:pt modelId="{0DE492C8-7D25-4B7E-B085-05392831A82D}" type="pres">
      <dgm:prSet presAssocID="{557EE098-EA1C-49F6-95FA-55D0545BFCCB}" presName="composite" presStyleCnt="0"/>
      <dgm:spPr/>
    </dgm:pt>
    <dgm:pt modelId="{B2C8B1A9-4A2B-48B2-B27C-E06CE901108E}" type="pres">
      <dgm:prSet presAssocID="{557EE098-EA1C-49F6-95FA-55D0545BFCCB}" presName="L1TextContainer" presStyleLbl="revTx" presStyleIdx="4" presStyleCnt="7">
        <dgm:presLayoutVars>
          <dgm:chMax val="1"/>
          <dgm:chPref val="1"/>
          <dgm:bulletEnabled val="1"/>
        </dgm:presLayoutVars>
      </dgm:prSet>
      <dgm:spPr/>
    </dgm:pt>
    <dgm:pt modelId="{BC063FF6-AEE0-4C3D-B920-EC175A4EB34D}" type="pres">
      <dgm:prSet presAssocID="{557EE098-EA1C-49F6-95FA-55D0545BFCCB}" presName="L2TextContainerWrapper" presStyleCnt="0">
        <dgm:presLayoutVars>
          <dgm:chMax val="0"/>
          <dgm:chPref val="0"/>
          <dgm:bulletEnabled val="1"/>
        </dgm:presLayoutVars>
      </dgm:prSet>
      <dgm:spPr/>
    </dgm:pt>
    <dgm:pt modelId="{A635A148-8EFD-4838-AAEA-7FAE1B35315B}" type="pres">
      <dgm:prSet presAssocID="{557EE098-EA1C-49F6-95FA-55D0545BFCCB}" presName="L2TextContainer" presStyleLbl="bgAcc1" presStyleIdx="4" presStyleCnt="7" custScaleX="107554" custScaleY="88176" custLinFactNeighborX="-9296" custLinFactNeighborY="-6333"/>
      <dgm:spPr/>
    </dgm:pt>
    <dgm:pt modelId="{8A2DD5FE-C67A-4D87-B98D-A57987919B1E}" type="pres">
      <dgm:prSet presAssocID="{557EE098-EA1C-49F6-95FA-55D0545BFCCB}" presName="FlexibleEmptyPlaceHolder" presStyleCnt="0"/>
      <dgm:spPr/>
    </dgm:pt>
    <dgm:pt modelId="{3E6291B0-A575-4F7E-B864-26CAA9400FB7}" type="pres">
      <dgm:prSet presAssocID="{557EE098-EA1C-49F6-95FA-55D0545BFCCB}" presName="ConnectLine" presStyleLbl="sibTrans1D1" presStyleIdx="4" presStyleCnt="7" custLinFactX="-400000" custLinFactNeighborX="-400650" custLinFactNeighborY="3788"/>
      <dgm:spPr>
        <a:noFill/>
        <a:ln w="6350" cap="flat" cmpd="sng" algn="ctr">
          <a:solidFill>
            <a:schemeClr val="accent1">
              <a:hueOff val="0"/>
              <a:satOff val="0"/>
              <a:lumOff val="0"/>
              <a:alphaOff val="0"/>
            </a:schemeClr>
          </a:solidFill>
          <a:prstDash val="dash"/>
          <a:miter lim="800000"/>
        </a:ln>
        <a:effectLst/>
      </dgm:spPr>
    </dgm:pt>
    <dgm:pt modelId="{F7E3A10D-B7C9-4BF7-BA71-20261D68C035}" type="pres">
      <dgm:prSet presAssocID="{557EE098-EA1C-49F6-95FA-55D0545BFCCB}" presName="ConnectorPoint" presStyleLbl="alignNode1" presStyleIdx="4" presStyleCnt="7" custLinFactX="-171894" custLinFactY="5434" custLinFactNeighborX="-200000" custLinFactNeighborY="100000"/>
      <dgm:spPr/>
    </dgm:pt>
    <dgm:pt modelId="{451BEE55-8349-4DF5-A926-51B2A97E6101}" type="pres">
      <dgm:prSet presAssocID="{557EE098-EA1C-49F6-95FA-55D0545BFCCB}" presName="EmptyPlaceHolder" presStyleCnt="0"/>
      <dgm:spPr/>
    </dgm:pt>
    <dgm:pt modelId="{6FA0DFFE-8426-4C53-B150-352C1ABA00AA}" type="pres">
      <dgm:prSet presAssocID="{52DEA2BB-B5C3-42F6-9259-A8742E618F2C}" presName="spaceBetweenRectangles" presStyleCnt="0"/>
      <dgm:spPr/>
    </dgm:pt>
    <dgm:pt modelId="{46B6C9D7-9F05-4EC4-95AB-8A981E9F190C}" type="pres">
      <dgm:prSet presAssocID="{ACB134C6-1878-4F81-9504-0112E030014A}" presName="composite" presStyleCnt="0"/>
      <dgm:spPr/>
    </dgm:pt>
    <dgm:pt modelId="{B9ACF60E-DFC9-4A3E-AE80-85DFB8AAAD59}" type="pres">
      <dgm:prSet presAssocID="{ACB134C6-1878-4F81-9504-0112E030014A}" presName="L1TextContainer" presStyleLbl="revTx" presStyleIdx="5" presStyleCnt="7">
        <dgm:presLayoutVars>
          <dgm:chMax val="1"/>
          <dgm:chPref val="1"/>
          <dgm:bulletEnabled val="1"/>
        </dgm:presLayoutVars>
      </dgm:prSet>
      <dgm:spPr/>
    </dgm:pt>
    <dgm:pt modelId="{D7FD28E6-4CC3-49D6-B8C2-C89CE1F27820}" type="pres">
      <dgm:prSet presAssocID="{ACB134C6-1878-4F81-9504-0112E030014A}" presName="L2TextContainerWrapper" presStyleCnt="0">
        <dgm:presLayoutVars>
          <dgm:chMax val="0"/>
          <dgm:chPref val="0"/>
          <dgm:bulletEnabled val="1"/>
        </dgm:presLayoutVars>
      </dgm:prSet>
      <dgm:spPr/>
    </dgm:pt>
    <dgm:pt modelId="{6A08FC58-6B2B-4187-9219-15D104484A1D}" type="pres">
      <dgm:prSet presAssocID="{ACB134C6-1878-4F81-9504-0112E030014A}" presName="L2TextContainer" presStyleLbl="bgAcc1" presStyleIdx="5" presStyleCnt="7"/>
      <dgm:spPr/>
    </dgm:pt>
    <dgm:pt modelId="{EE8728CE-BA32-4D39-99CC-3274AB83B212}" type="pres">
      <dgm:prSet presAssocID="{ACB134C6-1878-4F81-9504-0112E030014A}" presName="FlexibleEmptyPlaceHolder" presStyleCnt="0"/>
      <dgm:spPr/>
    </dgm:pt>
    <dgm:pt modelId="{E60C096A-D63F-4D6D-9127-8491F3F11C07}" type="pres">
      <dgm:prSet presAssocID="{ACB134C6-1878-4F81-9504-0112E030014A}" presName="ConnectLine" presStyleLbl="sibTrans1D1" presStyleIdx="5" presStyleCnt="7"/>
      <dgm:spPr>
        <a:noFill/>
        <a:ln w="6350" cap="flat" cmpd="sng" algn="ctr">
          <a:solidFill>
            <a:schemeClr val="accent1">
              <a:hueOff val="0"/>
              <a:satOff val="0"/>
              <a:lumOff val="0"/>
              <a:alphaOff val="0"/>
            </a:schemeClr>
          </a:solidFill>
          <a:prstDash val="dash"/>
          <a:miter lim="800000"/>
        </a:ln>
        <a:effectLst/>
      </dgm:spPr>
    </dgm:pt>
    <dgm:pt modelId="{1A020B15-5D3F-4074-8451-C9F020CAA511}" type="pres">
      <dgm:prSet presAssocID="{ACB134C6-1878-4F81-9504-0112E030014A}" presName="ConnectorPoint" presStyleLbl="alignNode1" presStyleIdx="5" presStyleCnt="7" custLinFactNeighborX="-11997" custLinFactNeighborY="-35989"/>
      <dgm:spPr/>
    </dgm:pt>
    <dgm:pt modelId="{20DE042C-79DB-4C27-AEF4-F46B653AA8D6}" type="pres">
      <dgm:prSet presAssocID="{ACB134C6-1878-4F81-9504-0112E030014A}" presName="EmptyPlaceHolder" presStyleCnt="0"/>
      <dgm:spPr/>
    </dgm:pt>
    <dgm:pt modelId="{DFD9F783-3E76-4EA7-96F0-BB94F454BE56}" type="pres">
      <dgm:prSet presAssocID="{DC783A37-CD73-40A7-8525-E801A427BB05}" presName="spaceBetweenRectangles" presStyleCnt="0"/>
      <dgm:spPr/>
    </dgm:pt>
    <dgm:pt modelId="{92C07977-4407-4E3F-8462-2386B6CE6548}" type="pres">
      <dgm:prSet presAssocID="{73430BD2-4503-4CCC-8A0F-4A997D0E7341}" presName="composite" presStyleCnt="0"/>
      <dgm:spPr/>
    </dgm:pt>
    <dgm:pt modelId="{FCEFFFD0-955E-4611-B8F6-784A86F72094}" type="pres">
      <dgm:prSet presAssocID="{73430BD2-4503-4CCC-8A0F-4A997D0E7341}" presName="L1TextContainer" presStyleLbl="revTx" presStyleIdx="6" presStyleCnt="7">
        <dgm:presLayoutVars>
          <dgm:chMax val="1"/>
          <dgm:chPref val="1"/>
          <dgm:bulletEnabled val="1"/>
        </dgm:presLayoutVars>
      </dgm:prSet>
      <dgm:spPr/>
    </dgm:pt>
    <dgm:pt modelId="{29F7A878-C682-4487-9BC4-9AA289F89EEF}" type="pres">
      <dgm:prSet presAssocID="{73430BD2-4503-4CCC-8A0F-4A997D0E7341}" presName="L2TextContainerWrapper" presStyleCnt="0">
        <dgm:presLayoutVars>
          <dgm:chMax val="0"/>
          <dgm:chPref val="0"/>
          <dgm:bulletEnabled val="1"/>
        </dgm:presLayoutVars>
      </dgm:prSet>
      <dgm:spPr/>
    </dgm:pt>
    <dgm:pt modelId="{67BA1889-E31D-4F53-B5E5-F3074F873CB9}" type="pres">
      <dgm:prSet presAssocID="{73430BD2-4503-4CCC-8A0F-4A997D0E7341}" presName="L2TextContainer" presStyleLbl="bgAcc1" presStyleIdx="6" presStyleCnt="7" custScaleX="107511" custScaleY="85436" custLinFactNeighborX="1967" custLinFactNeighborY="12625"/>
      <dgm:spPr/>
    </dgm:pt>
    <dgm:pt modelId="{D4745D30-C574-470F-AB3E-46F1BE4C18EE}" type="pres">
      <dgm:prSet presAssocID="{73430BD2-4503-4CCC-8A0F-4A997D0E7341}" presName="FlexibleEmptyPlaceHolder" presStyleCnt="0"/>
      <dgm:spPr/>
    </dgm:pt>
    <dgm:pt modelId="{F692510E-9A07-463A-BA9A-29238C7304EA}" type="pres">
      <dgm:prSet presAssocID="{73430BD2-4503-4CCC-8A0F-4A997D0E7341}" presName="ConnectLine" presStyleLbl="sibTrans1D1" presStyleIdx="6" presStyleCnt="7"/>
      <dgm:spPr>
        <a:noFill/>
        <a:ln w="6350" cap="flat" cmpd="sng" algn="ctr">
          <a:solidFill>
            <a:schemeClr val="accent1">
              <a:hueOff val="0"/>
              <a:satOff val="0"/>
              <a:lumOff val="0"/>
              <a:alphaOff val="0"/>
            </a:schemeClr>
          </a:solidFill>
          <a:prstDash val="dash"/>
          <a:miter lim="800000"/>
        </a:ln>
        <a:effectLst/>
      </dgm:spPr>
    </dgm:pt>
    <dgm:pt modelId="{BD107E47-0457-4A2B-B5A2-7725A9135208}" type="pres">
      <dgm:prSet presAssocID="{73430BD2-4503-4CCC-8A0F-4A997D0E7341}" presName="ConnectorPoint" presStyleLbl="alignNode1" presStyleIdx="6" presStyleCnt="7"/>
      <dgm:spPr/>
    </dgm:pt>
    <dgm:pt modelId="{B7097104-F7D3-4CEE-BF0D-35D3345BCBCB}" type="pres">
      <dgm:prSet presAssocID="{73430BD2-4503-4CCC-8A0F-4A997D0E7341}" presName="EmptyPlaceHolder" presStyleCnt="0"/>
      <dgm:spPr/>
    </dgm:pt>
  </dgm:ptLst>
  <dgm:cxnLst>
    <dgm:cxn modelId="{7A164901-2161-4B68-8E99-BBBBBED130C3}" srcId="{0575147F-A000-48E4-B250-4F03760FF8BA}" destId="{8C0D4D07-DFC4-4045-8E76-499C5434FFDE}" srcOrd="0" destOrd="0" parTransId="{2B3D9DB1-06A4-47BA-A1D1-54589212DC78}" sibTransId="{A8D813B6-E9C5-4009-B26F-44AE39847B4B}"/>
    <dgm:cxn modelId="{D6AD8E01-2FF4-468D-8BDB-4EF3ADB3567C}" srcId="{A52DC2B9-3D8C-4FAF-9576-714519FD48EC}" destId="{A1EB5479-A29D-49A2-8045-580E85DEA4B7}" srcOrd="3" destOrd="0" parTransId="{DB18F2AF-13DD-4359-806A-5A5363BCB6D9}" sibTransId="{877D3732-512C-4BA6-87A6-E6E0C2E790F9}"/>
    <dgm:cxn modelId="{42608B0A-E12B-4AC2-A618-72D904B386FA}" type="presOf" srcId="{EBFF1AFE-A935-4731-8CD5-CEA4C916C700}" destId="{07012DC5-FF2F-42EC-84B1-8DC7F62F6372}" srcOrd="0" destOrd="0" presId="urn:microsoft.com/office/officeart/2016/7/layout/BasicTimeline"/>
    <dgm:cxn modelId="{0097CF1B-F7E3-4A68-BE76-AC2703E73619}" srcId="{A52DC2B9-3D8C-4FAF-9576-714519FD48EC}" destId="{73430BD2-4503-4CCC-8A0F-4A997D0E7341}" srcOrd="6" destOrd="0" parTransId="{DDED0A3E-A95A-476C-BA5D-6440E3BC6CB9}" sibTransId="{68EE4E5E-260C-4BB0-8C86-F44AFDF0EA84}"/>
    <dgm:cxn modelId="{527B093C-304E-4FB4-8AD4-45961732A2EB}" srcId="{A1EB5479-A29D-49A2-8045-580E85DEA4B7}" destId="{EBFF1AFE-A935-4731-8CD5-CEA4C916C700}" srcOrd="0" destOrd="0" parTransId="{1DDD4F02-2F54-4784-B145-63BBB70695B1}" sibTransId="{CAB888FB-88A0-4915-93C4-3F003E26CFCE}"/>
    <dgm:cxn modelId="{B5CF8B3E-1542-45E8-B3A7-FBE349045719}" srcId="{A52DC2B9-3D8C-4FAF-9576-714519FD48EC}" destId="{ACB134C6-1878-4F81-9504-0112E030014A}" srcOrd="5" destOrd="0" parTransId="{2AAE73F4-F2B0-42F8-B33F-2B7110AF128B}" sibTransId="{DC783A37-CD73-40A7-8525-E801A427BB05}"/>
    <dgm:cxn modelId="{43FF764D-DE0C-4C4A-9C40-F97ED18DA4D7}" type="presOf" srcId="{73430BD2-4503-4CCC-8A0F-4A997D0E7341}" destId="{FCEFFFD0-955E-4611-B8F6-784A86F72094}" srcOrd="0" destOrd="0" presId="urn:microsoft.com/office/officeart/2016/7/layout/BasicTimeline"/>
    <dgm:cxn modelId="{B935424F-ED87-40FC-A8E0-5A38F116A70E}" type="presOf" srcId="{719CF788-48A6-439A-B992-7C065DE885D7}" destId="{A635A148-8EFD-4838-AAEA-7FAE1B35315B}" srcOrd="0" destOrd="0" presId="urn:microsoft.com/office/officeart/2016/7/layout/BasicTimeline"/>
    <dgm:cxn modelId="{367E1F70-C78C-47EA-8429-BC01C712C581}" type="presOf" srcId="{DCCA0FCB-2C92-49F2-B327-71D2709A697C}" destId="{C68BF68F-8863-47C4-A0E7-37317697DC13}" srcOrd="0" destOrd="0" presId="urn:microsoft.com/office/officeart/2016/7/layout/BasicTimeline"/>
    <dgm:cxn modelId="{9501C953-4541-4BF2-8279-663DCD02B8A7}" type="presOf" srcId="{66C2BD1A-B2F7-42EC-B629-239FA22E98B6}" destId="{57C8FCE0-A22E-410D-82E4-C95A520863BA}" srcOrd="0" destOrd="0" presId="urn:microsoft.com/office/officeart/2016/7/layout/BasicTimeline"/>
    <dgm:cxn modelId="{89A64974-5FFD-493F-A8E1-676219C8A9E3}" type="presOf" srcId="{EB8EA0DE-F2AE-4919-8BC9-04B1154DB7A1}" destId="{A75D6B8A-1F9D-4F5A-B5E3-F6E765676E2F}" srcOrd="0" destOrd="0" presId="urn:microsoft.com/office/officeart/2016/7/layout/BasicTimeline"/>
    <dgm:cxn modelId="{9C92BE74-957A-46F2-A63C-76931EDAA3B4}" type="presOf" srcId="{557EE098-EA1C-49F6-95FA-55D0545BFCCB}" destId="{B2C8B1A9-4A2B-48B2-B27C-E06CE901108E}" srcOrd="0" destOrd="0" presId="urn:microsoft.com/office/officeart/2016/7/layout/BasicTimeline"/>
    <dgm:cxn modelId="{9FDE5B55-71A6-494D-87A4-71DFA956CC6C}" type="presOf" srcId="{E381FF30-A247-4485-97D2-4E64DA3EE649}" destId="{67BA1889-E31D-4F53-B5E5-F3074F873CB9}" srcOrd="0" destOrd="0" presId="urn:microsoft.com/office/officeart/2016/7/layout/BasicTimeline"/>
    <dgm:cxn modelId="{513FEC56-B374-4E0B-BC3E-FDF5FD785E96}" type="presOf" srcId="{ACB134C6-1878-4F81-9504-0112E030014A}" destId="{B9ACF60E-DFC9-4A3E-AE80-85DFB8AAAD59}" srcOrd="0" destOrd="0" presId="urn:microsoft.com/office/officeart/2016/7/layout/BasicTimeline"/>
    <dgm:cxn modelId="{8914FF56-83C3-4046-BE98-F50A66ECBD54}" srcId="{A52DC2B9-3D8C-4FAF-9576-714519FD48EC}" destId="{0575147F-A000-48E4-B250-4F03760FF8BA}" srcOrd="2" destOrd="0" parTransId="{10A9293F-470D-4FC1-B2AB-79F9CAC9322B}" sibTransId="{5DDC1C93-2E62-412F-860D-31DB442DF4C9}"/>
    <dgm:cxn modelId="{BD998558-2348-4EBC-B4F1-DCCFA71B33D0}" srcId="{A195C857-E0CA-44A0-8F02-B09DAC58B02D}" destId="{66C2BD1A-B2F7-42EC-B629-239FA22E98B6}" srcOrd="0" destOrd="0" parTransId="{1D8C51FD-9E01-4B69-8239-DCA8AE03FFAE}" sibTransId="{6E4024C6-D9F7-4C64-B046-AC717006973D}"/>
    <dgm:cxn modelId="{B3098E5A-0A26-4C49-8AD0-4AB4FB21CFDD}" srcId="{73430BD2-4503-4CCC-8A0F-4A997D0E7341}" destId="{E381FF30-A247-4485-97D2-4E64DA3EE649}" srcOrd="0" destOrd="0" parTransId="{479CA95D-CB44-42C4-9D33-DC44BCAA7FF2}" sibTransId="{950713F3-AB42-47AC-9767-9CFEA149E960}"/>
    <dgm:cxn modelId="{4AD93783-64A7-454A-A845-AF223AF311FA}" type="presOf" srcId="{A52DC2B9-3D8C-4FAF-9576-714519FD48EC}" destId="{957798CF-98A1-4FC6-BE31-D8FF7C03D3E0}" srcOrd="0" destOrd="0" presId="urn:microsoft.com/office/officeart/2016/7/layout/BasicTimeline"/>
    <dgm:cxn modelId="{1D9BAC83-F10C-4680-8DA0-24401D225E7D}" type="presOf" srcId="{A195C857-E0CA-44A0-8F02-B09DAC58B02D}" destId="{6D03BD12-FEC9-4008-9AE9-0F7D4CF2AFC9}" srcOrd="0" destOrd="0" presId="urn:microsoft.com/office/officeart/2016/7/layout/BasicTimeline"/>
    <dgm:cxn modelId="{F1695385-6175-4600-B8A2-0737E681536A}" type="presOf" srcId="{0575147F-A000-48E4-B250-4F03760FF8BA}" destId="{A71D8F39-01CB-4256-970E-07E9A56194D2}" srcOrd="0" destOrd="0" presId="urn:microsoft.com/office/officeart/2016/7/layout/BasicTimeline"/>
    <dgm:cxn modelId="{4855E29C-A71E-4381-8B1C-1D5639FF2894}" srcId="{DCCA0FCB-2C92-49F2-B327-71D2709A697C}" destId="{EB8EA0DE-F2AE-4919-8BC9-04B1154DB7A1}" srcOrd="0" destOrd="0" parTransId="{540D61E8-A1C4-465F-944D-7615135E8ADF}" sibTransId="{D5E64D9A-90E2-49E3-BCE8-838AF2AB382A}"/>
    <dgm:cxn modelId="{320E3FA1-973D-4F51-8BC9-87B03CC818CC}" srcId="{557EE098-EA1C-49F6-95FA-55D0545BFCCB}" destId="{719CF788-48A6-439A-B992-7C065DE885D7}" srcOrd="0" destOrd="0" parTransId="{BAF88B69-FFC8-4570-A06B-07DF8C850708}" sibTransId="{CEDFB804-B7DA-4A8D-96A2-6B32E39D16E2}"/>
    <dgm:cxn modelId="{6E8FE2A7-EC4A-4B17-804C-F9983A11F653}" type="presOf" srcId="{AC16E050-FC1A-422A-ABE6-6117BB6F60D2}" destId="{6A08FC58-6B2B-4187-9219-15D104484A1D}" srcOrd="0" destOrd="0" presId="urn:microsoft.com/office/officeart/2016/7/layout/BasicTimeline"/>
    <dgm:cxn modelId="{1F76A0AF-94AF-4D95-82A3-CDE5E2D04B13}" type="presOf" srcId="{A1EB5479-A29D-49A2-8045-580E85DEA4B7}" destId="{3202BC7C-A76A-4EE7-8384-79E05BA2B15B}" srcOrd="0" destOrd="0" presId="urn:microsoft.com/office/officeart/2016/7/layout/BasicTimeline"/>
    <dgm:cxn modelId="{8EC6AAC4-25D5-47CF-8E49-0CF9910BF225}" srcId="{A52DC2B9-3D8C-4FAF-9576-714519FD48EC}" destId="{557EE098-EA1C-49F6-95FA-55D0545BFCCB}" srcOrd="4" destOrd="0" parTransId="{D65117DE-A3CD-4598-A6EE-C5D417326517}" sibTransId="{52DEA2BB-B5C3-42F6-9259-A8742E618F2C}"/>
    <dgm:cxn modelId="{9D04A6E6-E023-4726-BF54-5CFC2071A3ED}" srcId="{A52DC2B9-3D8C-4FAF-9576-714519FD48EC}" destId="{A195C857-E0CA-44A0-8F02-B09DAC58B02D}" srcOrd="0" destOrd="0" parTransId="{C783343B-ED30-4112-B1B0-C95811D62D83}" sibTransId="{D58523A7-F1CA-4080-ACB7-B80DCC0B7996}"/>
    <dgm:cxn modelId="{520ECAED-B410-4531-9BDA-16C2F0DE6B25}" srcId="{A52DC2B9-3D8C-4FAF-9576-714519FD48EC}" destId="{DCCA0FCB-2C92-49F2-B327-71D2709A697C}" srcOrd="1" destOrd="0" parTransId="{0109230A-2AC1-4723-8201-0A3D3952947F}" sibTransId="{B1220E66-3ACE-4175-870D-55522C513223}"/>
    <dgm:cxn modelId="{26715AFD-8FAC-4A29-BBE9-7EC05A117EF9}" type="presOf" srcId="{8C0D4D07-DFC4-4045-8E76-499C5434FFDE}" destId="{8D240932-71BA-445C-BE81-D16D66038EC7}" srcOrd="0" destOrd="0" presId="urn:microsoft.com/office/officeart/2016/7/layout/BasicTimeline"/>
    <dgm:cxn modelId="{5E2EA1FD-5B4B-4F59-AFB8-45051D29DE67}" srcId="{ACB134C6-1878-4F81-9504-0112E030014A}" destId="{AC16E050-FC1A-422A-ABE6-6117BB6F60D2}" srcOrd="0" destOrd="0" parTransId="{D9ADACDA-6E7B-4170-88B3-509EBD6E7B22}" sibTransId="{90DF3A7E-83A4-43AE-AC9B-7CBCF3989415}"/>
    <dgm:cxn modelId="{9DAB1159-12A7-4648-BA25-C414CC4E7770}" type="presParOf" srcId="{957798CF-98A1-4FC6-BE31-D8FF7C03D3E0}" destId="{19954D73-7ADD-4C4E-983E-55F3006B61E7}" srcOrd="0" destOrd="0" presId="urn:microsoft.com/office/officeart/2016/7/layout/BasicTimeline"/>
    <dgm:cxn modelId="{1B1A6E23-8014-4778-96A0-2E3D5220C108}" type="presParOf" srcId="{957798CF-98A1-4FC6-BE31-D8FF7C03D3E0}" destId="{31227859-773D-4C14-96B3-6EEA105CEFD1}" srcOrd="1" destOrd="0" presId="urn:microsoft.com/office/officeart/2016/7/layout/BasicTimeline"/>
    <dgm:cxn modelId="{EDFFCCD3-4D40-4139-9EB3-7EAA33C10666}" type="presParOf" srcId="{31227859-773D-4C14-96B3-6EEA105CEFD1}" destId="{14D3BF3A-0F43-48BE-9548-C54F84077EE6}" srcOrd="0" destOrd="0" presId="urn:microsoft.com/office/officeart/2016/7/layout/BasicTimeline"/>
    <dgm:cxn modelId="{00565037-48FF-453C-AB9D-45F70CA5C7A7}" type="presParOf" srcId="{14D3BF3A-0F43-48BE-9548-C54F84077EE6}" destId="{6D03BD12-FEC9-4008-9AE9-0F7D4CF2AFC9}" srcOrd="0" destOrd="0" presId="urn:microsoft.com/office/officeart/2016/7/layout/BasicTimeline"/>
    <dgm:cxn modelId="{4390A751-7362-4FED-82DC-0A6D3E9E992A}" type="presParOf" srcId="{14D3BF3A-0F43-48BE-9548-C54F84077EE6}" destId="{2ACC5182-FA18-4758-8A40-D666AA3169EB}" srcOrd="1" destOrd="0" presId="urn:microsoft.com/office/officeart/2016/7/layout/BasicTimeline"/>
    <dgm:cxn modelId="{E6EE99DA-5A71-4053-963C-043825BE091E}" type="presParOf" srcId="{2ACC5182-FA18-4758-8A40-D666AA3169EB}" destId="{57C8FCE0-A22E-410D-82E4-C95A520863BA}" srcOrd="0" destOrd="0" presId="urn:microsoft.com/office/officeart/2016/7/layout/BasicTimeline"/>
    <dgm:cxn modelId="{268061E4-BECB-4BD3-8799-48728CA8C667}" type="presParOf" srcId="{2ACC5182-FA18-4758-8A40-D666AA3169EB}" destId="{125604F0-52DA-43F0-B1B0-5DF1869D844D}" srcOrd="1" destOrd="0" presId="urn:microsoft.com/office/officeart/2016/7/layout/BasicTimeline"/>
    <dgm:cxn modelId="{968F70ED-808B-4208-A8F6-1D11188B7B3F}" type="presParOf" srcId="{14D3BF3A-0F43-48BE-9548-C54F84077EE6}" destId="{B886617D-A3C1-4D8D-B619-34742428B814}" srcOrd="2" destOrd="0" presId="urn:microsoft.com/office/officeart/2016/7/layout/BasicTimeline"/>
    <dgm:cxn modelId="{21B51A03-6B07-4959-AC1B-8917E1C5CDBB}" type="presParOf" srcId="{14D3BF3A-0F43-48BE-9548-C54F84077EE6}" destId="{A934024D-C9AA-4147-8282-C0C19A6760B9}" srcOrd="3" destOrd="0" presId="urn:microsoft.com/office/officeart/2016/7/layout/BasicTimeline"/>
    <dgm:cxn modelId="{7D547D10-E59A-40AF-BEEF-A751E16BF3EF}" type="presParOf" srcId="{14D3BF3A-0F43-48BE-9548-C54F84077EE6}" destId="{BA0E8D0F-9C88-47B4-AF3B-E20BC5196931}" srcOrd="4" destOrd="0" presId="urn:microsoft.com/office/officeart/2016/7/layout/BasicTimeline"/>
    <dgm:cxn modelId="{367FBC49-6FE5-4A5C-B11D-B15F61836BEE}" type="presParOf" srcId="{31227859-773D-4C14-96B3-6EEA105CEFD1}" destId="{42BEE844-4357-4D91-B71A-A15451EF8BF5}" srcOrd="1" destOrd="0" presId="urn:microsoft.com/office/officeart/2016/7/layout/BasicTimeline"/>
    <dgm:cxn modelId="{06C8F657-AA34-4E48-BC34-BB29F585CC5A}" type="presParOf" srcId="{31227859-773D-4C14-96B3-6EEA105CEFD1}" destId="{A2CC32B4-682D-45C0-9514-0064E039F9D3}" srcOrd="2" destOrd="0" presId="urn:microsoft.com/office/officeart/2016/7/layout/BasicTimeline"/>
    <dgm:cxn modelId="{8E0FB3D6-C58A-4CEF-9E94-ACD7FBFD0EEA}" type="presParOf" srcId="{A2CC32B4-682D-45C0-9514-0064E039F9D3}" destId="{C68BF68F-8863-47C4-A0E7-37317697DC13}" srcOrd="0" destOrd="0" presId="urn:microsoft.com/office/officeart/2016/7/layout/BasicTimeline"/>
    <dgm:cxn modelId="{C58D9755-7C58-4F90-A45B-F173FFD1DC6D}" type="presParOf" srcId="{A2CC32B4-682D-45C0-9514-0064E039F9D3}" destId="{3053267B-685C-4DB3-9391-4013512AEAD1}" srcOrd="1" destOrd="0" presId="urn:microsoft.com/office/officeart/2016/7/layout/BasicTimeline"/>
    <dgm:cxn modelId="{CC2641D0-AF5C-4B9B-9D43-88D9A7A0747D}" type="presParOf" srcId="{3053267B-685C-4DB3-9391-4013512AEAD1}" destId="{A75D6B8A-1F9D-4F5A-B5E3-F6E765676E2F}" srcOrd="0" destOrd="0" presId="urn:microsoft.com/office/officeart/2016/7/layout/BasicTimeline"/>
    <dgm:cxn modelId="{CB31E46A-7E7C-4703-8165-E5FA5D848C2F}" type="presParOf" srcId="{3053267B-685C-4DB3-9391-4013512AEAD1}" destId="{4B5BD495-544F-4D7B-AF2E-1018F9F3883C}" srcOrd="1" destOrd="0" presId="urn:microsoft.com/office/officeart/2016/7/layout/BasicTimeline"/>
    <dgm:cxn modelId="{C0E28061-D884-42F6-A44C-C0605B89241B}" type="presParOf" srcId="{A2CC32B4-682D-45C0-9514-0064E039F9D3}" destId="{060D1C1A-668E-478B-A22B-A203D90D062F}" srcOrd="2" destOrd="0" presId="urn:microsoft.com/office/officeart/2016/7/layout/BasicTimeline"/>
    <dgm:cxn modelId="{A13D23AF-C08C-43D6-BBBA-329A89E776B3}" type="presParOf" srcId="{A2CC32B4-682D-45C0-9514-0064E039F9D3}" destId="{001F2F19-C82D-4B6B-93D1-F2EBA3A215E6}" srcOrd="3" destOrd="0" presId="urn:microsoft.com/office/officeart/2016/7/layout/BasicTimeline"/>
    <dgm:cxn modelId="{2A0B01E8-E241-4D99-82F1-561FFD472392}" type="presParOf" srcId="{A2CC32B4-682D-45C0-9514-0064E039F9D3}" destId="{734EAA87-133A-41DB-B5E9-E76C1F74FB90}" srcOrd="4" destOrd="0" presId="urn:microsoft.com/office/officeart/2016/7/layout/BasicTimeline"/>
    <dgm:cxn modelId="{8040A03B-2AFD-44B7-8D37-2BDC132A7D60}" type="presParOf" srcId="{31227859-773D-4C14-96B3-6EEA105CEFD1}" destId="{5A3A66FD-B6B9-485A-A0B0-A479E23DDC65}" srcOrd="3" destOrd="0" presId="urn:microsoft.com/office/officeart/2016/7/layout/BasicTimeline"/>
    <dgm:cxn modelId="{9D8717CF-74DC-4E44-A1F6-50D88EB35FE2}" type="presParOf" srcId="{31227859-773D-4C14-96B3-6EEA105CEFD1}" destId="{D2B61DAF-20FD-4806-BCEC-E7F30989FE77}" srcOrd="4" destOrd="0" presId="urn:microsoft.com/office/officeart/2016/7/layout/BasicTimeline"/>
    <dgm:cxn modelId="{46B7659A-37D3-4F1B-A123-A433399FDDC5}" type="presParOf" srcId="{D2B61DAF-20FD-4806-BCEC-E7F30989FE77}" destId="{A71D8F39-01CB-4256-970E-07E9A56194D2}" srcOrd="0" destOrd="0" presId="urn:microsoft.com/office/officeart/2016/7/layout/BasicTimeline"/>
    <dgm:cxn modelId="{C50331BA-1E47-4CF8-A515-B33C084F258D}" type="presParOf" srcId="{D2B61DAF-20FD-4806-BCEC-E7F30989FE77}" destId="{44ABE012-FE61-4D25-B7BC-038A4D8EA49D}" srcOrd="1" destOrd="0" presId="urn:microsoft.com/office/officeart/2016/7/layout/BasicTimeline"/>
    <dgm:cxn modelId="{157F08DE-877D-4C8F-B6D6-C613A593C24D}" type="presParOf" srcId="{44ABE012-FE61-4D25-B7BC-038A4D8EA49D}" destId="{8D240932-71BA-445C-BE81-D16D66038EC7}" srcOrd="0" destOrd="0" presId="urn:microsoft.com/office/officeart/2016/7/layout/BasicTimeline"/>
    <dgm:cxn modelId="{C7FADDB5-CE4B-4C7E-97F7-7206A4946E1F}" type="presParOf" srcId="{44ABE012-FE61-4D25-B7BC-038A4D8EA49D}" destId="{12B9C96F-2CB3-4AF7-B5ED-A360E9324E44}" srcOrd="1" destOrd="0" presId="urn:microsoft.com/office/officeart/2016/7/layout/BasicTimeline"/>
    <dgm:cxn modelId="{4DFD8181-401F-494E-AD31-A32FDC88F562}" type="presParOf" srcId="{D2B61DAF-20FD-4806-BCEC-E7F30989FE77}" destId="{B8047BF5-3140-4AB3-9192-0349ACD7B92F}" srcOrd="2" destOrd="0" presId="urn:microsoft.com/office/officeart/2016/7/layout/BasicTimeline"/>
    <dgm:cxn modelId="{95620567-FC7D-4943-9529-CF5A6391DABC}" type="presParOf" srcId="{D2B61DAF-20FD-4806-BCEC-E7F30989FE77}" destId="{4C2663ED-18CB-4600-84BB-0A9B88F34D92}" srcOrd="3" destOrd="0" presId="urn:microsoft.com/office/officeart/2016/7/layout/BasicTimeline"/>
    <dgm:cxn modelId="{F395ED61-7973-4E9E-87BD-CCB093B47D93}" type="presParOf" srcId="{D2B61DAF-20FD-4806-BCEC-E7F30989FE77}" destId="{D42077DB-692F-4990-9D27-B73821420B33}" srcOrd="4" destOrd="0" presId="urn:microsoft.com/office/officeart/2016/7/layout/BasicTimeline"/>
    <dgm:cxn modelId="{BA57A431-C07F-4F8F-AB59-29AE8B47CE90}" type="presParOf" srcId="{31227859-773D-4C14-96B3-6EEA105CEFD1}" destId="{9FA529AD-253B-4B2C-A03A-7CFF2E7BC15B}" srcOrd="5" destOrd="0" presId="urn:microsoft.com/office/officeart/2016/7/layout/BasicTimeline"/>
    <dgm:cxn modelId="{140F59B4-48E7-4158-9EBC-16081646AEB5}" type="presParOf" srcId="{31227859-773D-4C14-96B3-6EEA105CEFD1}" destId="{24A669A0-901D-448C-9B99-53323F50AD09}" srcOrd="6" destOrd="0" presId="urn:microsoft.com/office/officeart/2016/7/layout/BasicTimeline"/>
    <dgm:cxn modelId="{979230B8-6880-46B4-9712-84203946CD42}" type="presParOf" srcId="{24A669A0-901D-448C-9B99-53323F50AD09}" destId="{3202BC7C-A76A-4EE7-8384-79E05BA2B15B}" srcOrd="0" destOrd="0" presId="urn:microsoft.com/office/officeart/2016/7/layout/BasicTimeline"/>
    <dgm:cxn modelId="{E227B72C-657A-4242-AA97-FAB6EF6F8B8B}" type="presParOf" srcId="{24A669A0-901D-448C-9B99-53323F50AD09}" destId="{04DD5DEC-1D3E-4028-A720-DD442A4FAADD}" srcOrd="1" destOrd="0" presId="urn:microsoft.com/office/officeart/2016/7/layout/BasicTimeline"/>
    <dgm:cxn modelId="{1154B042-C14E-44A0-A13F-BB28B5A7C7FD}" type="presParOf" srcId="{04DD5DEC-1D3E-4028-A720-DD442A4FAADD}" destId="{07012DC5-FF2F-42EC-84B1-8DC7F62F6372}" srcOrd="0" destOrd="0" presId="urn:microsoft.com/office/officeart/2016/7/layout/BasicTimeline"/>
    <dgm:cxn modelId="{F25D1910-1D43-44E2-A9B0-310814122A90}" type="presParOf" srcId="{04DD5DEC-1D3E-4028-A720-DD442A4FAADD}" destId="{A9B68CB8-B46D-4BD2-80EF-CA67B4D07CC6}" srcOrd="1" destOrd="0" presId="urn:microsoft.com/office/officeart/2016/7/layout/BasicTimeline"/>
    <dgm:cxn modelId="{B4539759-2AA5-43A4-B15A-400EE9B88D5A}" type="presParOf" srcId="{24A669A0-901D-448C-9B99-53323F50AD09}" destId="{39A9BA8D-1794-4667-9458-DEC74EFEA985}" srcOrd="2" destOrd="0" presId="urn:microsoft.com/office/officeart/2016/7/layout/BasicTimeline"/>
    <dgm:cxn modelId="{0DA8C807-716E-4A95-ABDC-5140247341C1}" type="presParOf" srcId="{24A669A0-901D-448C-9B99-53323F50AD09}" destId="{1D848984-C6DD-4205-895F-CEC1479AE89D}" srcOrd="3" destOrd="0" presId="urn:microsoft.com/office/officeart/2016/7/layout/BasicTimeline"/>
    <dgm:cxn modelId="{D0AB2324-2DCD-4310-B081-4D566BE41279}" type="presParOf" srcId="{24A669A0-901D-448C-9B99-53323F50AD09}" destId="{A4854DE7-337C-4584-969E-4E6AA6C3E73C}" srcOrd="4" destOrd="0" presId="urn:microsoft.com/office/officeart/2016/7/layout/BasicTimeline"/>
    <dgm:cxn modelId="{BF061906-05B6-4711-85C3-8AEC4CD9AF42}" type="presParOf" srcId="{31227859-773D-4C14-96B3-6EEA105CEFD1}" destId="{49F33084-1991-4C42-B2F0-73E78A22C250}" srcOrd="7" destOrd="0" presId="urn:microsoft.com/office/officeart/2016/7/layout/BasicTimeline"/>
    <dgm:cxn modelId="{BFBB4975-4DA0-4FEB-BAE7-E56735025296}" type="presParOf" srcId="{31227859-773D-4C14-96B3-6EEA105CEFD1}" destId="{0DE492C8-7D25-4B7E-B085-05392831A82D}" srcOrd="8" destOrd="0" presId="urn:microsoft.com/office/officeart/2016/7/layout/BasicTimeline"/>
    <dgm:cxn modelId="{1D0A5033-9350-41F9-854A-505F2211ABED}" type="presParOf" srcId="{0DE492C8-7D25-4B7E-B085-05392831A82D}" destId="{B2C8B1A9-4A2B-48B2-B27C-E06CE901108E}" srcOrd="0" destOrd="0" presId="urn:microsoft.com/office/officeart/2016/7/layout/BasicTimeline"/>
    <dgm:cxn modelId="{3980FCDC-AF3C-4CF8-AD0D-C4CABAF8A465}" type="presParOf" srcId="{0DE492C8-7D25-4B7E-B085-05392831A82D}" destId="{BC063FF6-AEE0-4C3D-B920-EC175A4EB34D}" srcOrd="1" destOrd="0" presId="urn:microsoft.com/office/officeart/2016/7/layout/BasicTimeline"/>
    <dgm:cxn modelId="{8EFADBA0-C2AA-4E2A-A1A5-1D4AD0805947}" type="presParOf" srcId="{BC063FF6-AEE0-4C3D-B920-EC175A4EB34D}" destId="{A635A148-8EFD-4838-AAEA-7FAE1B35315B}" srcOrd="0" destOrd="0" presId="urn:microsoft.com/office/officeart/2016/7/layout/BasicTimeline"/>
    <dgm:cxn modelId="{F24FA72C-D4A1-44FE-A97E-69D99BD78D56}" type="presParOf" srcId="{BC063FF6-AEE0-4C3D-B920-EC175A4EB34D}" destId="{8A2DD5FE-C67A-4D87-B98D-A57987919B1E}" srcOrd="1" destOrd="0" presId="urn:microsoft.com/office/officeart/2016/7/layout/BasicTimeline"/>
    <dgm:cxn modelId="{E52C5686-A039-40F6-8547-D390A9B9A487}" type="presParOf" srcId="{0DE492C8-7D25-4B7E-B085-05392831A82D}" destId="{3E6291B0-A575-4F7E-B864-26CAA9400FB7}" srcOrd="2" destOrd="0" presId="urn:microsoft.com/office/officeart/2016/7/layout/BasicTimeline"/>
    <dgm:cxn modelId="{AD781F49-5259-4EF0-B17E-F646BDF1ADC6}" type="presParOf" srcId="{0DE492C8-7D25-4B7E-B085-05392831A82D}" destId="{F7E3A10D-B7C9-4BF7-BA71-20261D68C035}" srcOrd="3" destOrd="0" presId="urn:microsoft.com/office/officeart/2016/7/layout/BasicTimeline"/>
    <dgm:cxn modelId="{F4AADB02-A2E8-45CE-9FF8-997E746DE069}" type="presParOf" srcId="{0DE492C8-7D25-4B7E-B085-05392831A82D}" destId="{451BEE55-8349-4DF5-A926-51B2A97E6101}" srcOrd="4" destOrd="0" presId="urn:microsoft.com/office/officeart/2016/7/layout/BasicTimeline"/>
    <dgm:cxn modelId="{0EDB4F04-BA0A-4455-88EB-3E0F6C11E12D}" type="presParOf" srcId="{31227859-773D-4C14-96B3-6EEA105CEFD1}" destId="{6FA0DFFE-8426-4C53-B150-352C1ABA00AA}" srcOrd="9" destOrd="0" presId="urn:microsoft.com/office/officeart/2016/7/layout/BasicTimeline"/>
    <dgm:cxn modelId="{7DF8338E-3A08-4BF3-B0A0-C3D37DDDA613}" type="presParOf" srcId="{31227859-773D-4C14-96B3-6EEA105CEFD1}" destId="{46B6C9D7-9F05-4EC4-95AB-8A981E9F190C}" srcOrd="10" destOrd="0" presId="urn:microsoft.com/office/officeart/2016/7/layout/BasicTimeline"/>
    <dgm:cxn modelId="{9956ACA2-9AEF-40BC-9072-2957EDE7B2BA}" type="presParOf" srcId="{46B6C9D7-9F05-4EC4-95AB-8A981E9F190C}" destId="{B9ACF60E-DFC9-4A3E-AE80-85DFB8AAAD59}" srcOrd="0" destOrd="0" presId="urn:microsoft.com/office/officeart/2016/7/layout/BasicTimeline"/>
    <dgm:cxn modelId="{6822F7B0-4C2C-4D71-917E-05A410910B31}" type="presParOf" srcId="{46B6C9D7-9F05-4EC4-95AB-8A981E9F190C}" destId="{D7FD28E6-4CC3-49D6-B8C2-C89CE1F27820}" srcOrd="1" destOrd="0" presId="urn:microsoft.com/office/officeart/2016/7/layout/BasicTimeline"/>
    <dgm:cxn modelId="{4797160F-D811-42B6-8C22-91FCE544CE08}" type="presParOf" srcId="{D7FD28E6-4CC3-49D6-B8C2-C89CE1F27820}" destId="{6A08FC58-6B2B-4187-9219-15D104484A1D}" srcOrd="0" destOrd="0" presId="urn:microsoft.com/office/officeart/2016/7/layout/BasicTimeline"/>
    <dgm:cxn modelId="{CC99623B-65A6-420D-8BE5-848AB67E99C4}" type="presParOf" srcId="{D7FD28E6-4CC3-49D6-B8C2-C89CE1F27820}" destId="{EE8728CE-BA32-4D39-99CC-3274AB83B212}" srcOrd="1" destOrd="0" presId="urn:microsoft.com/office/officeart/2016/7/layout/BasicTimeline"/>
    <dgm:cxn modelId="{C27F0D2E-B258-4D0D-9E00-AC9229B94DDC}" type="presParOf" srcId="{46B6C9D7-9F05-4EC4-95AB-8A981E9F190C}" destId="{E60C096A-D63F-4D6D-9127-8491F3F11C07}" srcOrd="2" destOrd="0" presId="urn:microsoft.com/office/officeart/2016/7/layout/BasicTimeline"/>
    <dgm:cxn modelId="{903BA126-876B-4CD0-A144-601E63885F12}" type="presParOf" srcId="{46B6C9D7-9F05-4EC4-95AB-8A981E9F190C}" destId="{1A020B15-5D3F-4074-8451-C9F020CAA511}" srcOrd="3" destOrd="0" presId="urn:microsoft.com/office/officeart/2016/7/layout/BasicTimeline"/>
    <dgm:cxn modelId="{2BEA4764-562F-45ED-A823-2D14E6701D0C}" type="presParOf" srcId="{46B6C9D7-9F05-4EC4-95AB-8A981E9F190C}" destId="{20DE042C-79DB-4C27-AEF4-F46B653AA8D6}" srcOrd="4" destOrd="0" presId="urn:microsoft.com/office/officeart/2016/7/layout/BasicTimeline"/>
    <dgm:cxn modelId="{1B97ECB5-04B4-44E0-A18D-530CC010DC26}" type="presParOf" srcId="{31227859-773D-4C14-96B3-6EEA105CEFD1}" destId="{DFD9F783-3E76-4EA7-96F0-BB94F454BE56}" srcOrd="11" destOrd="0" presId="urn:microsoft.com/office/officeart/2016/7/layout/BasicTimeline"/>
    <dgm:cxn modelId="{44065B54-70D0-4847-B5D9-D9C345E6046F}" type="presParOf" srcId="{31227859-773D-4C14-96B3-6EEA105CEFD1}" destId="{92C07977-4407-4E3F-8462-2386B6CE6548}" srcOrd="12" destOrd="0" presId="urn:microsoft.com/office/officeart/2016/7/layout/BasicTimeline"/>
    <dgm:cxn modelId="{B1C1ACC8-39F0-4F9E-8C71-2146DAC52A6C}" type="presParOf" srcId="{92C07977-4407-4E3F-8462-2386B6CE6548}" destId="{FCEFFFD0-955E-4611-B8F6-784A86F72094}" srcOrd="0" destOrd="0" presId="urn:microsoft.com/office/officeart/2016/7/layout/BasicTimeline"/>
    <dgm:cxn modelId="{FDBF5B31-0529-427B-B97D-D84E0BD96896}" type="presParOf" srcId="{92C07977-4407-4E3F-8462-2386B6CE6548}" destId="{29F7A878-C682-4487-9BC4-9AA289F89EEF}" srcOrd="1" destOrd="0" presId="urn:microsoft.com/office/officeart/2016/7/layout/BasicTimeline"/>
    <dgm:cxn modelId="{DE42F36F-88EE-4ED5-AD2D-4C0633A148AE}" type="presParOf" srcId="{29F7A878-C682-4487-9BC4-9AA289F89EEF}" destId="{67BA1889-E31D-4F53-B5E5-F3074F873CB9}" srcOrd="0" destOrd="0" presId="urn:microsoft.com/office/officeart/2016/7/layout/BasicTimeline"/>
    <dgm:cxn modelId="{A2BC5939-2312-462E-B1FB-7E7219370621}" type="presParOf" srcId="{29F7A878-C682-4487-9BC4-9AA289F89EEF}" destId="{D4745D30-C574-470F-AB3E-46F1BE4C18EE}" srcOrd="1" destOrd="0" presId="urn:microsoft.com/office/officeart/2016/7/layout/BasicTimeline"/>
    <dgm:cxn modelId="{BC41B845-53ED-4A3B-AC7B-24EFB8236053}" type="presParOf" srcId="{92C07977-4407-4E3F-8462-2386B6CE6548}" destId="{F692510E-9A07-463A-BA9A-29238C7304EA}" srcOrd="2" destOrd="0" presId="urn:microsoft.com/office/officeart/2016/7/layout/BasicTimeline"/>
    <dgm:cxn modelId="{49EAD295-75C5-483F-8994-680D209E6FF7}" type="presParOf" srcId="{92C07977-4407-4E3F-8462-2386B6CE6548}" destId="{BD107E47-0457-4A2B-B5A2-7725A9135208}" srcOrd="3" destOrd="0" presId="urn:microsoft.com/office/officeart/2016/7/layout/BasicTimeline"/>
    <dgm:cxn modelId="{4DAECA7E-8EA5-4FB0-8746-7B001B5CEFB3}" type="presParOf" srcId="{92C07977-4407-4E3F-8462-2386B6CE6548}" destId="{B7097104-F7D3-4CEE-BF0D-35D3345BCBCB}" srcOrd="4" destOrd="0" presId="urn:microsoft.com/office/officeart/2016/7/layout/BasicTimeline"/>
  </dgm:cxnLst>
  <dgm:bg/>
  <dgm:whole>
    <a:ln w="1270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954D73-7ADD-4C4E-983E-55F3006B61E7}">
      <dsp:nvSpPr>
        <dsp:cNvPr id="0" name=""/>
        <dsp:cNvSpPr/>
      </dsp:nvSpPr>
      <dsp:spPr>
        <a:xfrm>
          <a:off x="0" y="2761658"/>
          <a:ext cx="11730182" cy="0"/>
        </a:xfrm>
        <a:prstGeom prst="line">
          <a:avLst/>
        </a:prstGeom>
        <a:solidFill>
          <a:schemeClr val="accent1">
            <a:alpha val="90000"/>
            <a:tint val="40000"/>
            <a:hueOff val="0"/>
            <a:satOff val="0"/>
            <a:lumOff val="0"/>
            <a:alphaOff val="0"/>
          </a:schemeClr>
        </a:solidFill>
        <a:ln w="12700" cap="flat" cmpd="sng" algn="ctr">
          <a:solidFill>
            <a:srgbClr val="E2001A">
              <a:alpha val="90000"/>
            </a:srgb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6D03BD12-FEC9-4008-9AE9-0F7D4CF2AFC9}">
      <dsp:nvSpPr>
        <dsp:cNvPr id="0" name=""/>
        <dsp:cNvSpPr/>
      </dsp:nvSpPr>
      <dsp:spPr>
        <a:xfrm>
          <a:off x="155576" y="2966020"/>
          <a:ext cx="2184975" cy="6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it-IT" sz="1400" b="1" kern="1200" dirty="0">
              <a:latin typeface="Arial" panose="020B0604020202020204" pitchFamily="34" charset="0"/>
              <a:ea typeface="Lato Heavy" panose="020F0502020204030203" pitchFamily="34" charset="0"/>
              <a:cs typeface="Arial" panose="020B0604020202020204" pitchFamily="34" charset="0"/>
            </a:rPr>
            <a:t>26 luglio 2018</a:t>
          </a:r>
        </a:p>
      </dsp:txBody>
      <dsp:txXfrm>
        <a:off x="155576" y="2966020"/>
        <a:ext cx="2184975" cy="624134"/>
      </dsp:txXfrm>
    </dsp:sp>
    <dsp:sp modelId="{57C8FCE0-A22E-410D-82E4-C95A520863BA}">
      <dsp:nvSpPr>
        <dsp:cNvPr id="0" name=""/>
        <dsp:cNvSpPr/>
      </dsp:nvSpPr>
      <dsp:spPr>
        <a:xfrm>
          <a:off x="6600" y="770502"/>
          <a:ext cx="2482926" cy="941725"/>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4460" tIns="124460" rIns="124460" bIns="124460" numCol="1" spcCol="1270" anchor="ctr" anchorCtr="0">
          <a:noAutofit/>
        </a:bodyPr>
        <a:lstStyle/>
        <a:p>
          <a:pPr marL="0" lvl="0" indent="0" algn="l" defTabSz="622300">
            <a:lnSpc>
              <a:spcPct val="90000"/>
            </a:lnSpc>
            <a:spcBef>
              <a:spcPct val="0"/>
            </a:spcBef>
            <a:spcAft>
              <a:spcPct val="35000"/>
            </a:spcAft>
            <a:buNone/>
          </a:pPr>
          <a:r>
            <a:rPr lang="it-IT" sz="1400" b="0" kern="1200" dirty="0">
              <a:latin typeface="Arial" panose="020B0604020202020204" pitchFamily="34" charset="0"/>
              <a:ea typeface="Lato Medium" panose="020F0502020204030203" pitchFamily="34" charset="0"/>
              <a:cs typeface="Arial" panose="020B0604020202020204" pitchFamily="34" charset="0"/>
            </a:rPr>
            <a:t>Proposta di sponsorizzazione da parte di </a:t>
          </a:r>
          <a:r>
            <a:rPr lang="it-IT" sz="1400" b="0" kern="1200" dirty="0" err="1">
              <a:latin typeface="Arial" panose="020B0604020202020204" pitchFamily="34" charset="0"/>
              <a:ea typeface="Lato Medium" panose="020F0502020204030203" pitchFamily="34" charset="0"/>
              <a:cs typeface="Arial" panose="020B0604020202020204" pitchFamily="34" charset="0"/>
            </a:rPr>
            <a:t>CityLife</a:t>
          </a:r>
          <a:endParaRPr lang="it-IT" sz="1400" b="0" kern="1200" dirty="0">
            <a:latin typeface="Arial" panose="020B0604020202020204" pitchFamily="34" charset="0"/>
            <a:ea typeface="Lato Medium" panose="020F0502020204030203" pitchFamily="34" charset="0"/>
            <a:cs typeface="Arial" panose="020B0604020202020204" pitchFamily="34" charset="0"/>
          </a:endParaRPr>
        </a:p>
      </dsp:txBody>
      <dsp:txXfrm>
        <a:off x="52571" y="816473"/>
        <a:ext cx="2390984" cy="849783"/>
      </dsp:txXfrm>
    </dsp:sp>
    <dsp:sp modelId="{B886617D-A3C1-4D8D-B619-34742428B814}">
      <dsp:nvSpPr>
        <dsp:cNvPr id="0" name=""/>
        <dsp:cNvSpPr/>
      </dsp:nvSpPr>
      <dsp:spPr>
        <a:xfrm>
          <a:off x="1248063" y="1712227"/>
          <a:ext cx="0" cy="1049430"/>
        </a:xfrm>
        <a:prstGeom prst="line">
          <a:avLst/>
        </a:prstGeom>
        <a:noFill/>
        <a:ln w="6350" cap="flat" cmpd="sng" algn="ctr">
          <a:solidFill>
            <a:srgbClr val="E2001A"/>
          </a:solidFill>
          <a:prstDash val="dash"/>
          <a:miter lim="800000"/>
        </a:ln>
        <a:effectLst/>
      </dsp:spPr>
      <dsp:style>
        <a:lnRef idx="1">
          <a:scrgbClr r="0" g="0" b="0"/>
        </a:lnRef>
        <a:fillRef idx="0">
          <a:scrgbClr r="0" g="0" b="0"/>
        </a:fillRef>
        <a:effectRef idx="0">
          <a:scrgbClr r="0" g="0" b="0"/>
        </a:effectRef>
        <a:fontRef idx="minor"/>
      </dsp:style>
    </dsp:sp>
    <dsp:sp modelId="{C68BF68F-8863-47C4-A0E7-37317697DC13}">
      <dsp:nvSpPr>
        <dsp:cNvPr id="0" name=""/>
        <dsp:cNvSpPr/>
      </dsp:nvSpPr>
      <dsp:spPr>
        <a:xfrm>
          <a:off x="1705381" y="1957030"/>
          <a:ext cx="2184975" cy="6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2000" rIns="0" bIns="0" numCol="1" spcCol="1270" anchor="b" anchorCtr="1">
          <a:noAutofit/>
        </a:bodyPr>
        <a:lstStyle/>
        <a:p>
          <a:pPr marL="0" lvl="0" indent="0" algn="ctr" defTabSz="622300">
            <a:lnSpc>
              <a:spcPct val="90000"/>
            </a:lnSpc>
            <a:spcBef>
              <a:spcPct val="0"/>
            </a:spcBef>
            <a:spcAft>
              <a:spcPct val="35000"/>
            </a:spcAft>
            <a:buNone/>
            <a:defRPr b="1"/>
          </a:pPr>
          <a:r>
            <a:rPr lang="it-IT" sz="1400" b="1" kern="1200" dirty="0">
              <a:latin typeface="Arial" panose="020B0604020202020204" pitchFamily="34" charset="0"/>
              <a:ea typeface="Lato Heavy" panose="020F0502020204030203" pitchFamily="34" charset="0"/>
              <a:cs typeface="Arial" panose="020B0604020202020204" pitchFamily="34" charset="0"/>
            </a:rPr>
            <a:t>12 luglio 2021</a:t>
          </a:r>
        </a:p>
      </dsp:txBody>
      <dsp:txXfrm>
        <a:off x="1705381" y="1957030"/>
        <a:ext cx="2184975" cy="624134"/>
      </dsp:txXfrm>
    </dsp:sp>
    <dsp:sp modelId="{A934024D-C9AA-4147-8282-C0C19A6760B9}">
      <dsp:nvSpPr>
        <dsp:cNvPr id="0" name=""/>
        <dsp:cNvSpPr/>
      </dsp:nvSpPr>
      <dsp:spPr>
        <a:xfrm>
          <a:off x="1206639" y="2720233"/>
          <a:ext cx="82849" cy="8284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5D6B8A-1F9D-4F5A-B5E3-F6E765676E2F}">
      <dsp:nvSpPr>
        <dsp:cNvPr id="0" name=""/>
        <dsp:cNvSpPr/>
      </dsp:nvSpPr>
      <dsp:spPr>
        <a:xfrm>
          <a:off x="979560" y="3899722"/>
          <a:ext cx="2702342" cy="1115709"/>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4460" tIns="126000" rIns="124460" bIns="124460" numCol="1" spcCol="1270" anchor="ctr" anchorCtr="0">
          <a:noAutofit/>
        </a:bodyPr>
        <a:lstStyle/>
        <a:p>
          <a:pPr marL="0" lvl="0" indent="0" algn="l" defTabSz="622300">
            <a:lnSpc>
              <a:spcPct val="90000"/>
            </a:lnSpc>
            <a:spcBef>
              <a:spcPct val="0"/>
            </a:spcBef>
            <a:spcAft>
              <a:spcPct val="35000"/>
            </a:spcAft>
            <a:buNone/>
          </a:pPr>
          <a:r>
            <a:rPr lang="it-IT" sz="1400" b="0" kern="1200" dirty="0">
              <a:latin typeface="Arial" panose="020B0604020202020204" pitchFamily="34" charset="0"/>
              <a:ea typeface="Lato Medium" panose="020F0502020204030203" pitchFamily="34" charset="0"/>
              <a:cs typeface="Arial" panose="020B0604020202020204" pitchFamily="34" charset="0"/>
            </a:rPr>
            <a:t>Costituzione di </a:t>
          </a:r>
          <a:r>
            <a:rPr lang="it-IT" sz="1400" b="0" kern="1200" dirty="0" err="1">
              <a:latin typeface="Arial" panose="020B0604020202020204" pitchFamily="34" charset="0"/>
              <a:ea typeface="Lato Medium" panose="020F0502020204030203" pitchFamily="34" charset="0"/>
              <a:cs typeface="Arial" panose="020B0604020202020204" pitchFamily="34" charset="0"/>
            </a:rPr>
            <a:t>SmartCityLife</a:t>
          </a:r>
          <a:r>
            <a:rPr lang="it-IT" sz="1400" b="0" kern="1200" dirty="0">
              <a:latin typeface="Arial" panose="020B0604020202020204" pitchFamily="34" charset="0"/>
              <a:ea typeface="Lato Medium" panose="020F0502020204030203" pitchFamily="34" charset="0"/>
              <a:cs typeface="Arial" panose="020B0604020202020204" pitchFamily="34" charset="0"/>
            </a:rPr>
            <a:t> S.r.l.. Soci: </a:t>
          </a:r>
          <a:r>
            <a:rPr lang="it-IT" sz="1400" b="0" kern="1200" dirty="0" err="1">
              <a:latin typeface="Arial" panose="020B0604020202020204" pitchFamily="34" charset="0"/>
              <a:ea typeface="Lato Medium" panose="020F0502020204030203" pitchFamily="34" charset="0"/>
              <a:cs typeface="Arial" panose="020B0604020202020204" pitchFamily="34" charset="0"/>
            </a:rPr>
            <a:t>CityLife</a:t>
          </a:r>
          <a:r>
            <a:rPr lang="it-IT" sz="1400" b="0" kern="1200" dirty="0">
              <a:latin typeface="Arial" panose="020B0604020202020204" pitchFamily="34" charset="0"/>
              <a:ea typeface="Lato Medium" panose="020F0502020204030203" pitchFamily="34" charset="0"/>
              <a:cs typeface="Arial" panose="020B0604020202020204" pitchFamily="34" charset="0"/>
            </a:rPr>
            <a:t> S.p.A.,  Allianz Italia, GRE SGR S.p.A. - Fondo Mantegna, GRE SGR S.p.A. – Fondo Rubens </a:t>
          </a:r>
        </a:p>
      </dsp:txBody>
      <dsp:txXfrm>
        <a:off x="1034024" y="3954186"/>
        <a:ext cx="2593414" cy="1006781"/>
      </dsp:txXfrm>
    </dsp:sp>
    <dsp:sp modelId="{060D1C1A-668E-478B-A22B-A203D90D062F}">
      <dsp:nvSpPr>
        <dsp:cNvPr id="0" name=""/>
        <dsp:cNvSpPr/>
      </dsp:nvSpPr>
      <dsp:spPr>
        <a:xfrm>
          <a:off x="2499695" y="2775589"/>
          <a:ext cx="0" cy="1049430"/>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A71D8F39-01CB-4256-970E-07E9A56194D2}">
      <dsp:nvSpPr>
        <dsp:cNvPr id="0" name=""/>
        <dsp:cNvSpPr/>
      </dsp:nvSpPr>
      <dsp:spPr>
        <a:xfrm>
          <a:off x="3255187" y="2951417"/>
          <a:ext cx="2184975" cy="6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it-IT" sz="1400" b="1" kern="1200" dirty="0">
              <a:latin typeface="Arial" panose="020B0604020202020204" pitchFamily="34" charset="0"/>
              <a:ea typeface="Lato Heavy" panose="020F0502020204030203" pitchFamily="34" charset="0"/>
              <a:cs typeface="Arial" panose="020B0604020202020204" pitchFamily="34" charset="0"/>
            </a:rPr>
            <a:t>26 ottobre 2022</a:t>
          </a:r>
        </a:p>
      </dsp:txBody>
      <dsp:txXfrm>
        <a:off x="3255187" y="2951417"/>
        <a:ext cx="2184975" cy="624134"/>
      </dsp:txXfrm>
    </dsp:sp>
    <dsp:sp modelId="{001F2F19-C82D-4B6B-93D1-F2EBA3A215E6}">
      <dsp:nvSpPr>
        <dsp:cNvPr id="0" name=""/>
        <dsp:cNvSpPr/>
      </dsp:nvSpPr>
      <dsp:spPr>
        <a:xfrm>
          <a:off x="2438392" y="2734163"/>
          <a:ext cx="82849" cy="8284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240932-71BA-445C-BE81-D16D66038EC7}">
      <dsp:nvSpPr>
        <dsp:cNvPr id="0" name=""/>
        <dsp:cNvSpPr/>
      </dsp:nvSpPr>
      <dsp:spPr>
        <a:xfrm>
          <a:off x="3193644" y="799473"/>
          <a:ext cx="2118762" cy="868945"/>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4460" tIns="124460" rIns="124460" bIns="124460" numCol="1" spcCol="1270" anchor="ctr" anchorCtr="0">
          <a:noAutofit/>
        </a:bodyPr>
        <a:lstStyle/>
        <a:p>
          <a:pPr marL="0" lvl="0" indent="0" algn="l" defTabSz="622300">
            <a:lnSpc>
              <a:spcPct val="90000"/>
            </a:lnSpc>
            <a:spcBef>
              <a:spcPct val="0"/>
            </a:spcBef>
            <a:spcAft>
              <a:spcPct val="35000"/>
            </a:spcAft>
            <a:buNone/>
          </a:pPr>
          <a:r>
            <a:rPr lang="it-IT" sz="1400" b="0" kern="1200" dirty="0">
              <a:latin typeface="Arial" panose="020B0604020202020204" pitchFamily="34" charset="0"/>
              <a:ea typeface="Lato Medium" panose="020F0502020204030203" pitchFamily="34" charset="0"/>
              <a:cs typeface="Arial" panose="020B0604020202020204" pitchFamily="34" charset="0"/>
            </a:rPr>
            <a:t>Proposta di sponsorizzazione definitiva da parte di </a:t>
          </a:r>
          <a:r>
            <a:rPr lang="it-IT" sz="1400" b="0" kern="1200" dirty="0" err="1">
              <a:latin typeface="Arial" panose="020B0604020202020204" pitchFamily="34" charset="0"/>
              <a:ea typeface="Lato Medium" panose="020F0502020204030203" pitchFamily="34" charset="0"/>
              <a:cs typeface="Arial" panose="020B0604020202020204" pitchFamily="34" charset="0"/>
            </a:rPr>
            <a:t>SmartCityLife</a:t>
          </a:r>
          <a:r>
            <a:rPr lang="it-IT" sz="1400" b="0" kern="1200" dirty="0">
              <a:latin typeface="Arial" panose="020B0604020202020204" pitchFamily="34" charset="0"/>
              <a:ea typeface="Lato Medium" panose="020F0502020204030203" pitchFamily="34" charset="0"/>
              <a:cs typeface="Arial" panose="020B0604020202020204" pitchFamily="34" charset="0"/>
            </a:rPr>
            <a:t> </a:t>
          </a:r>
        </a:p>
      </dsp:txBody>
      <dsp:txXfrm>
        <a:off x="3236062" y="841891"/>
        <a:ext cx="2033926" cy="784109"/>
      </dsp:txXfrm>
    </dsp:sp>
    <dsp:sp modelId="{B8047BF5-3140-4AB3-9192-0349ACD7B92F}">
      <dsp:nvSpPr>
        <dsp:cNvPr id="0" name=""/>
        <dsp:cNvSpPr/>
      </dsp:nvSpPr>
      <dsp:spPr>
        <a:xfrm>
          <a:off x="4347675" y="1697625"/>
          <a:ext cx="0" cy="1049430"/>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3202BC7C-A76A-4EE7-8384-79E05BA2B15B}">
      <dsp:nvSpPr>
        <dsp:cNvPr id="0" name=""/>
        <dsp:cNvSpPr/>
      </dsp:nvSpPr>
      <dsp:spPr>
        <a:xfrm>
          <a:off x="4695284" y="1933160"/>
          <a:ext cx="2184975" cy="6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it-IT" sz="1400" b="1" kern="1200" dirty="0">
              <a:latin typeface="Arial" panose="020B0604020202020204" pitchFamily="34" charset="0"/>
              <a:ea typeface="Lato Heavy" panose="020F0502020204030203" pitchFamily="34" charset="0"/>
              <a:cs typeface="Arial" panose="020B0604020202020204" pitchFamily="34" charset="0"/>
            </a:rPr>
            <a:t>18 novembre 2022</a:t>
          </a:r>
        </a:p>
      </dsp:txBody>
      <dsp:txXfrm>
        <a:off x="4695284" y="1933160"/>
        <a:ext cx="2184975" cy="624134"/>
      </dsp:txXfrm>
    </dsp:sp>
    <dsp:sp modelId="{4C2663ED-18CB-4600-84BB-0A9B88F34D92}">
      <dsp:nvSpPr>
        <dsp:cNvPr id="0" name=""/>
        <dsp:cNvSpPr/>
      </dsp:nvSpPr>
      <dsp:spPr>
        <a:xfrm>
          <a:off x="4306250" y="2705630"/>
          <a:ext cx="82849" cy="8284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012DC5-FF2F-42EC-84B1-8DC7F62F6372}">
      <dsp:nvSpPr>
        <dsp:cNvPr id="0" name=""/>
        <dsp:cNvSpPr/>
      </dsp:nvSpPr>
      <dsp:spPr>
        <a:xfrm>
          <a:off x="4546309" y="3811088"/>
          <a:ext cx="2482926" cy="941725"/>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4460" tIns="124460" rIns="124460" bIns="124460" numCol="1" spcCol="1270" anchor="ctr" anchorCtr="0">
          <a:noAutofit/>
        </a:bodyPr>
        <a:lstStyle/>
        <a:p>
          <a:pPr marL="0" lvl="0" indent="0" algn="l" defTabSz="622300">
            <a:lnSpc>
              <a:spcPct val="90000"/>
            </a:lnSpc>
            <a:spcBef>
              <a:spcPct val="0"/>
            </a:spcBef>
            <a:spcAft>
              <a:spcPct val="35000"/>
            </a:spcAft>
            <a:buNone/>
          </a:pPr>
          <a:r>
            <a:rPr lang="it-IT" sz="1400" b="0" kern="1200" dirty="0">
              <a:latin typeface="Arial" panose="020B0604020202020204" pitchFamily="34" charset="0"/>
              <a:ea typeface="Lato Medium" panose="020F0502020204030203" pitchFamily="34" charset="0"/>
              <a:cs typeface="Arial" panose="020B0604020202020204" pitchFamily="34" charset="0"/>
            </a:rPr>
            <a:t>Dichiarazione fattibilità sponsorizzazione (DGC n. 1715/2022)</a:t>
          </a:r>
        </a:p>
      </dsp:txBody>
      <dsp:txXfrm>
        <a:off x="4592280" y="3857059"/>
        <a:ext cx="2390984" cy="849783"/>
      </dsp:txXfrm>
    </dsp:sp>
    <dsp:sp modelId="{39A9BA8D-1794-4667-9458-DEC74EFEA985}">
      <dsp:nvSpPr>
        <dsp:cNvPr id="0" name=""/>
        <dsp:cNvSpPr/>
      </dsp:nvSpPr>
      <dsp:spPr>
        <a:xfrm>
          <a:off x="5787772" y="2761657"/>
          <a:ext cx="0" cy="1049430"/>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B2C8B1A9-4A2B-48B2-B27C-E06CE901108E}">
      <dsp:nvSpPr>
        <dsp:cNvPr id="0" name=""/>
        <dsp:cNvSpPr/>
      </dsp:nvSpPr>
      <dsp:spPr>
        <a:xfrm>
          <a:off x="6229162" y="2953747"/>
          <a:ext cx="2184975" cy="6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it-IT" sz="1400" b="1" kern="1200" dirty="0">
              <a:latin typeface="Arial" panose="020B0604020202020204" pitchFamily="34" charset="0"/>
              <a:ea typeface="Lato Heavy" panose="020F0502020204030203" pitchFamily="34" charset="0"/>
              <a:cs typeface="Arial" panose="020B0604020202020204" pitchFamily="34" charset="0"/>
            </a:rPr>
            <a:t>5 dicembre 2022 – 11 gennaio 2023</a:t>
          </a:r>
        </a:p>
      </dsp:txBody>
      <dsp:txXfrm>
        <a:off x="6229162" y="2953747"/>
        <a:ext cx="2184975" cy="624134"/>
      </dsp:txXfrm>
    </dsp:sp>
    <dsp:sp modelId="{1D848984-C6DD-4205-895F-CEC1479AE89D}">
      <dsp:nvSpPr>
        <dsp:cNvPr id="0" name=""/>
        <dsp:cNvSpPr/>
      </dsp:nvSpPr>
      <dsp:spPr>
        <a:xfrm>
          <a:off x="5746347" y="2720233"/>
          <a:ext cx="82849" cy="8284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35A148-8EFD-4838-AAEA-7FAE1B35315B}">
      <dsp:nvSpPr>
        <dsp:cNvPr id="0" name=""/>
        <dsp:cNvSpPr/>
      </dsp:nvSpPr>
      <dsp:spPr>
        <a:xfrm>
          <a:off x="5755593" y="890629"/>
          <a:ext cx="2670486" cy="73219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4460" tIns="124460" rIns="124460" bIns="124460" numCol="1" spcCol="1270" anchor="ctr" anchorCtr="0">
          <a:noAutofit/>
        </a:bodyPr>
        <a:lstStyle/>
        <a:p>
          <a:pPr marL="0" lvl="0" indent="0" algn="l" defTabSz="622300">
            <a:lnSpc>
              <a:spcPct val="90000"/>
            </a:lnSpc>
            <a:spcBef>
              <a:spcPct val="0"/>
            </a:spcBef>
            <a:spcAft>
              <a:spcPct val="35000"/>
            </a:spcAft>
            <a:buNone/>
          </a:pPr>
          <a:r>
            <a:rPr lang="it-IT" sz="1400" kern="1200" dirty="0">
              <a:latin typeface="Arial" panose="020B0604020202020204" pitchFamily="34" charset="0"/>
              <a:ea typeface="Lato Medium" panose="020F0502020204030203" pitchFamily="34" charset="0"/>
              <a:cs typeface="Arial" panose="020B0604020202020204" pitchFamily="34" charset="0"/>
            </a:rPr>
            <a:t>Avviso pubblico</a:t>
          </a:r>
        </a:p>
      </dsp:txBody>
      <dsp:txXfrm>
        <a:off x="5791336" y="926372"/>
        <a:ext cx="2599000" cy="660706"/>
      </dsp:txXfrm>
    </dsp:sp>
    <dsp:sp modelId="{3E6291B0-A575-4F7E-B864-26CAA9400FB7}">
      <dsp:nvSpPr>
        <dsp:cNvPr id="0" name=""/>
        <dsp:cNvSpPr/>
      </dsp:nvSpPr>
      <dsp:spPr>
        <a:xfrm>
          <a:off x="7033416" y="1739707"/>
          <a:ext cx="0" cy="1049430"/>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B9ACF60E-DFC9-4A3E-AE80-85DFB8AAAD59}">
      <dsp:nvSpPr>
        <dsp:cNvPr id="0" name=""/>
        <dsp:cNvSpPr/>
      </dsp:nvSpPr>
      <dsp:spPr>
        <a:xfrm>
          <a:off x="7763040" y="1933160"/>
          <a:ext cx="2184975" cy="6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it-IT" sz="1400" b="1" kern="1200" dirty="0">
              <a:latin typeface="Arial" panose="020B0604020202020204" pitchFamily="34" charset="0"/>
              <a:ea typeface="Lato Heavy" panose="020F0502020204030203" pitchFamily="34" charset="0"/>
              <a:cs typeface="Arial" panose="020B0604020202020204" pitchFamily="34" charset="0"/>
            </a:rPr>
            <a:t>17 gennaio 2023</a:t>
          </a:r>
        </a:p>
      </dsp:txBody>
      <dsp:txXfrm>
        <a:off x="7763040" y="1933160"/>
        <a:ext cx="2184975" cy="624134"/>
      </dsp:txXfrm>
    </dsp:sp>
    <dsp:sp modelId="{F7E3A10D-B7C9-4BF7-BA71-20261D68C035}">
      <dsp:nvSpPr>
        <dsp:cNvPr id="0" name=""/>
        <dsp:cNvSpPr/>
      </dsp:nvSpPr>
      <dsp:spPr>
        <a:xfrm>
          <a:off x="6972112" y="2795311"/>
          <a:ext cx="82849" cy="8284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08FC58-6B2B-4187-9219-15D104484A1D}">
      <dsp:nvSpPr>
        <dsp:cNvPr id="0" name=""/>
        <dsp:cNvSpPr/>
      </dsp:nvSpPr>
      <dsp:spPr>
        <a:xfrm>
          <a:off x="7614064" y="3811088"/>
          <a:ext cx="2482926" cy="941725"/>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4460" tIns="124460" rIns="124460" bIns="124460" numCol="1" spcCol="1270" anchor="ctr" anchorCtr="0">
          <a:noAutofit/>
        </a:bodyPr>
        <a:lstStyle/>
        <a:p>
          <a:pPr marL="0" lvl="0" indent="0" algn="l" defTabSz="622300">
            <a:lnSpc>
              <a:spcPct val="90000"/>
            </a:lnSpc>
            <a:spcBef>
              <a:spcPct val="0"/>
            </a:spcBef>
            <a:spcAft>
              <a:spcPct val="35000"/>
            </a:spcAft>
            <a:buNone/>
          </a:pPr>
          <a:r>
            <a:rPr lang="it-IT" sz="1400" kern="1200" dirty="0">
              <a:latin typeface="Arial" panose="020B0604020202020204" pitchFamily="34" charset="0"/>
              <a:ea typeface="Lato Medium" panose="020F0502020204030203" pitchFamily="34" charset="0"/>
              <a:cs typeface="Arial" panose="020B0604020202020204" pitchFamily="34" charset="0"/>
            </a:rPr>
            <a:t>Inizio negoziazione diretta con </a:t>
          </a:r>
          <a:r>
            <a:rPr lang="it-IT" sz="1400" kern="1200" dirty="0" err="1">
              <a:latin typeface="Arial" panose="020B0604020202020204" pitchFamily="34" charset="0"/>
              <a:ea typeface="Lato Medium" panose="020F0502020204030203" pitchFamily="34" charset="0"/>
              <a:cs typeface="Arial" panose="020B0604020202020204" pitchFamily="34" charset="0"/>
            </a:rPr>
            <a:t>SmartCityLife</a:t>
          </a:r>
          <a:r>
            <a:rPr lang="it-IT" sz="1400" kern="1200" dirty="0">
              <a:latin typeface="Arial" panose="020B0604020202020204" pitchFamily="34" charset="0"/>
              <a:ea typeface="Lato Medium" panose="020F0502020204030203" pitchFamily="34" charset="0"/>
              <a:cs typeface="Arial" panose="020B0604020202020204" pitchFamily="34" charset="0"/>
            </a:rPr>
            <a:t> (DD n. 185/2023)</a:t>
          </a:r>
        </a:p>
      </dsp:txBody>
      <dsp:txXfrm>
        <a:off x="7660035" y="3857059"/>
        <a:ext cx="2390984" cy="849783"/>
      </dsp:txXfrm>
    </dsp:sp>
    <dsp:sp modelId="{E60C096A-D63F-4D6D-9127-8491F3F11C07}">
      <dsp:nvSpPr>
        <dsp:cNvPr id="0" name=""/>
        <dsp:cNvSpPr/>
      </dsp:nvSpPr>
      <dsp:spPr>
        <a:xfrm>
          <a:off x="8855527" y="2761657"/>
          <a:ext cx="0" cy="1049430"/>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FCEFFFD0-955E-4611-B8F6-784A86F72094}">
      <dsp:nvSpPr>
        <dsp:cNvPr id="0" name=""/>
        <dsp:cNvSpPr/>
      </dsp:nvSpPr>
      <dsp:spPr>
        <a:xfrm>
          <a:off x="9296383" y="2948627"/>
          <a:ext cx="2184975" cy="6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it-IT" sz="1400" b="1" kern="1200" dirty="0">
              <a:latin typeface="Arial" panose="020B0604020202020204" pitchFamily="34" charset="0"/>
              <a:ea typeface="Lato Medium" panose="020F0502020204030203" pitchFamily="34" charset="0"/>
              <a:cs typeface="Arial" panose="020B0604020202020204" pitchFamily="34" charset="0"/>
            </a:rPr>
            <a:t>12 dicembre </a:t>
          </a:r>
          <a:r>
            <a:rPr lang="it-IT" sz="1400" b="1" kern="1200" dirty="0">
              <a:latin typeface="Arial" panose="020B0604020202020204" pitchFamily="34" charset="0"/>
              <a:ea typeface="Lato Heavy" panose="020F0502020204030203" pitchFamily="34" charset="0"/>
              <a:cs typeface="Arial" panose="020B0604020202020204" pitchFamily="34" charset="0"/>
            </a:rPr>
            <a:t>2023</a:t>
          </a:r>
        </a:p>
      </dsp:txBody>
      <dsp:txXfrm>
        <a:off x="9296383" y="2948627"/>
        <a:ext cx="2184975" cy="624134"/>
      </dsp:txXfrm>
    </dsp:sp>
    <dsp:sp modelId="{1A020B15-5D3F-4074-8451-C9F020CAA511}">
      <dsp:nvSpPr>
        <dsp:cNvPr id="0" name=""/>
        <dsp:cNvSpPr/>
      </dsp:nvSpPr>
      <dsp:spPr>
        <a:xfrm>
          <a:off x="8804163" y="2690416"/>
          <a:ext cx="82849" cy="8284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BA1889-E31D-4F53-B5E5-F3074F873CB9}">
      <dsp:nvSpPr>
        <dsp:cNvPr id="0" name=""/>
        <dsp:cNvSpPr/>
      </dsp:nvSpPr>
      <dsp:spPr>
        <a:xfrm>
          <a:off x="9060762" y="964389"/>
          <a:ext cx="2669419" cy="816281"/>
        </a:xfrm>
        <a:prstGeom prst="roundRect">
          <a:avLst/>
        </a:prstGeom>
        <a:solidFill>
          <a:srgbClr val="E2001A">
            <a:alpha val="90000"/>
          </a:srgb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4460" tIns="124460" rIns="124460" bIns="124460" numCol="1" spcCol="1270" anchor="ctr" anchorCtr="0">
          <a:noAutofit/>
        </a:bodyPr>
        <a:lstStyle/>
        <a:p>
          <a:pPr marL="0" lvl="0" indent="0" algn="l" defTabSz="622300">
            <a:lnSpc>
              <a:spcPct val="90000"/>
            </a:lnSpc>
            <a:spcBef>
              <a:spcPct val="0"/>
            </a:spcBef>
            <a:spcAft>
              <a:spcPct val="35000"/>
            </a:spcAft>
            <a:buNone/>
          </a:pPr>
          <a:r>
            <a:rPr lang="it-IT" sz="1400" kern="1200" dirty="0">
              <a:solidFill>
                <a:schemeClr val="bg1"/>
              </a:solidFill>
              <a:latin typeface="Arial" panose="020B0604020202020204" pitchFamily="34" charset="0"/>
              <a:ea typeface="Lato Medium" panose="020F0502020204030203" pitchFamily="34" charset="0"/>
              <a:cs typeface="Arial" panose="020B0604020202020204" pitchFamily="34" charset="0"/>
            </a:rPr>
            <a:t>Stipula contratto di sponsorizzazione tecnica relativa al parco </a:t>
          </a:r>
          <a:r>
            <a:rPr lang="it-IT" sz="1400" kern="1200" dirty="0" err="1">
              <a:solidFill>
                <a:schemeClr val="bg1"/>
              </a:solidFill>
              <a:latin typeface="Arial" panose="020B0604020202020204" pitchFamily="34" charset="0"/>
              <a:ea typeface="Lato Medium" panose="020F0502020204030203" pitchFamily="34" charset="0"/>
              <a:cs typeface="Arial" panose="020B0604020202020204" pitchFamily="34" charset="0"/>
            </a:rPr>
            <a:t>CityLife</a:t>
          </a:r>
          <a:r>
            <a:rPr lang="it-IT" sz="1400" kern="1200" dirty="0">
              <a:solidFill>
                <a:schemeClr val="bg1"/>
              </a:solidFill>
              <a:latin typeface="Arial" panose="020B0604020202020204" pitchFamily="34" charset="0"/>
              <a:ea typeface="Lato Medium" panose="020F0502020204030203" pitchFamily="34" charset="0"/>
              <a:cs typeface="Arial" panose="020B0604020202020204" pitchFamily="34" charset="0"/>
            </a:rPr>
            <a:t> e alle aree pedonali contigue</a:t>
          </a:r>
        </a:p>
      </dsp:txBody>
      <dsp:txXfrm>
        <a:off x="9100610" y="1004237"/>
        <a:ext cx="2589723" cy="736585"/>
      </dsp:txXfrm>
    </dsp:sp>
    <dsp:sp modelId="{F692510E-9A07-463A-BA9A-29238C7304EA}">
      <dsp:nvSpPr>
        <dsp:cNvPr id="0" name=""/>
        <dsp:cNvSpPr/>
      </dsp:nvSpPr>
      <dsp:spPr>
        <a:xfrm>
          <a:off x="10388871" y="1694834"/>
          <a:ext cx="0" cy="1049430"/>
        </a:xfrm>
        <a:prstGeom prst="line">
          <a:avLst/>
        </a:prstGeom>
        <a:noFill/>
        <a:ln w="635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BD107E47-0457-4A2B-B5A2-7725A9135208}">
      <dsp:nvSpPr>
        <dsp:cNvPr id="0" name=""/>
        <dsp:cNvSpPr/>
      </dsp:nvSpPr>
      <dsp:spPr>
        <a:xfrm>
          <a:off x="10347446" y="2702839"/>
          <a:ext cx="82849" cy="8284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6B8C735-6404-4649-B205-6E8631414731}" type="datetimeFigureOut">
              <a:rPr lang="it-IT" smtClean="0"/>
              <a:t>06/03/2024</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641F3BB-9AF9-4388-A65F-CE3E0CAC0B47}" type="slidenum">
              <a:rPr lang="it-IT" smtClean="0"/>
              <a:t>‹N›</a:t>
            </a:fld>
            <a:endParaRPr lang="it-IT"/>
          </a:p>
        </p:txBody>
      </p:sp>
    </p:spTree>
    <p:extLst>
      <p:ext uri="{BB962C8B-B14F-4D97-AF65-F5344CB8AC3E}">
        <p14:creationId xmlns:p14="http://schemas.microsoft.com/office/powerpoint/2010/main" val="1416225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5641F3BB-9AF9-4388-A65F-CE3E0CAC0B47}" type="slidenum">
              <a:rPr lang="it-IT" smtClean="0"/>
              <a:t>3</a:t>
            </a:fld>
            <a:endParaRPr lang="it-IT"/>
          </a:p>
        </p:txBody>
      </p:sp>
    </p:spTree>
    <p:extLst>
      <p:ext uri="{BB962C8B-B14F-4D97-AF65-F5344CB8AC3E}">
        <p14:creationId xmlns:p14="http://schemas.microsoft.com/office/powerpoint/2010/main" val="3377250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5641F3BB-9AF9-4388-A65F-CE3E0CAC0B47}" type="slidenum">
              <a:rPr lang="it-IT" smtClean="0"/>
              <a:t>4</a:t>
            </a:fld>
            <a:endParaRPr lang="it-IT"/>
          </a:p>
        </p:txBody>
      </p:sp>
    </p:spTree>
    <p:extLst>
      <p:ext uri="{BB962C8B-B14F-4D97-AF65-F5344CB8AC3E}">
        <p14:creationId xmlns:p14="http://schemas.microsoft.com/office/powerpoint/2010/main" val="27764331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8" name="Rettangolo 7"/>
          <p:cNvSpPr/>
          <p:nvPr userDrawn="1"/>
        </p:nvSpPr>
        <p:spPr>
          <a:xfrm>
            <a:off x="0" y="3444939"/>
            <a:ext cx="12192000" cy="3420000"/>
          </a:xfrm>
          <a:prstGeom prst="rect">
            <a:avLst/>
          </a:prstGeom>
          <a:solidFill>
            <a:srgbClr val="E2001A"/>
          </a:solidFill>
          <a:ln>
            <a:solidFill>
              <a:srgbClr val="E200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latin typeface="Arial" panose="020B0604020202020204" pitchFamily="34" charset="0"/>
              <a:cs typeface="Arial" panose="020B0604020202020204" pitchFamily="34" charset="0"/>
            </a:endParaRPr>
          </a:p>
        </p:txBody>
      </p:sp>
      <p:sp>
        <p:nvSpPr>
          <p:cNvPr id="2" name="Titolo 1"/>
          <p:cNvSpPr>
            <a:spLocks noGrp="1"/>
          </p:cNvSpPr>
          <p:nvPr>
            <p:ph type="ctrTitle"/>
          </p:nvPr>
        </p:nvSpPr>
        <p:spPr>
          <a:xfrm>
            <a:off x="1524000" y="3661303"/>
            <a:ext cx="9144000" cy="1252999"/>
          </a:xfrm>
        </p:spPr>
        <p:txBody>
          <a:bodyPr anchor="b">
            <a:normAutofit/>
          </a:bodyPr>
          <a:lstStyle>
            <a:lvl1pPr algn="ctr">
              <a:defRPr sz="4000" cap="small" baseline="0"/>
            </a:lvl1pPr>
          </a:lstStyle>
          <a:p>
            <a:r>
              <a:rPr lang="it-IT" dirty="0"/>
              <a:t>Fare clic per modificare lo stile del titolo</a:t>
            </a:r>
          </a:p>
        </p:txBody>
      </p:sp>
      <p:sp>
        <p:nvSpPr>
          <p:cNvPr id="3" name="Sottotitolo 2"/>
          <p:cNvSpPr>
            <a:spLocks noGrp="1"/>
          </p:cNvSpPr>
          <p:nvPr>
            <p:ph type="subTitle" idx="1"/>
          </p:nvPr>
        </p:nvSpPr>
        <p:spPr>
          <a:xfrm>
            <a:off x="1524000" y="5154938"/>
            <a:ext cx="9144000" cy="797805"/>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pic>
        <p:nvPicPr>
          <p:cNvPr id="10" name="Immagine 2"/>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05673" y="-846598"/>
            <a:ext cx="3016062" cy="426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2736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037C25A-3C26-4EDE-91D2-7662F9DC6F6A}" type="datetime1">
              <a:rPr lang="it-IT" smtClean="0"/>
              <a:t>06/03/2024</a:t>
            </a:fld>
            <a:endParaRPr lang="it-IT"/>
          </a:p>
        </p:txBody>
      </p:sp>
      <p:sp>
        <p:nvSpPr>
          <p:cNvPr id="5" name="Segnaposto piè di pagina 4"/>
          <p:cNvSpPr>
            <a:spLocks noGrp="1"/>
          </p:cNvSpPr>
          <p:nvPr>
            <p:ph type="ftr" sz="quarter" idx="11"/>
          </p:nvPr>
        </p:nvSpPr>
        <p:spPr/>
        <p:txBody>
          <a:bodyPr/>
          <a:lstStyle/>
          <a:p>
            <a:r>
              <a:rPr lang="it-IT"/>
              <a:t>DS Autorità di Gestione e Monitoraggio Piani - febbraio 2024</a:t>
            </a:r>
          </a:p>
        </p:txBody>
      </p:sp>
      <p:sp>
        <p:nvSpPr>
          <p:cNvPr id="6" name="Segnaposto numero diapositiva 5"/>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3317811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1C83710-1488-4FD5-995B-CAD9BE9DDD19}" type="datetime1">
              <a:rPr lang="it-IT" smtClean="0"/>
              <a:t>06/03/2024</a:t>
            </a:fld>
            <a:endParaRPr lang="it-IT"/>
          </a:p>
        </p:txBody>
      </p:sp>
      <p:sp>
        <p:nvSpPr>
          <p:cNvPr id="5" name="Segnaposto piè di pagina 4"/>
          <p:cNvSpPr>
            <a:spLocks noGrp="1"/>
          </p:cNvSpPr>
          <p:nvPr>
            <p:ph type="ftr" sz="quarter" idx="11"/>
          </p:nvPr>
        </p:nvSpPr>
        <p:spPr/>
        <p:txBody>
          <a:bodyPr/>
          <a:lstStyle/>
          <a:p>
            <a:r>
              <a:rPr lang="it-IT"/>
              <a:t>DS Autorità di Gestione e Monitoraggio Piani - febbraio 2024</a:t>
            </a:r>
          </a:p>
        </p:txBody>
      </p:sp>
      <p:sp>
        <p:nvSpPr>
          <p:cNvPr id="6" name="Segnaposto numero diapositiva 5"/>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961757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A6C28FE-A681-4303-B40D-16BC6A44D81E}" type="datetime1">
              <a:rPr lang="it-IT" smtClean="0"/>
              <a:t>06/03/2024</a:t>
            </a:fld>
            <a:endParaRPr lang="it-IT"/>
          </a:p>
        </p:txBody>
      </p:sp>
      <p:sp>
        <p:nvSpPr>
          <p:cNvPr id="5" name="Segnaposto piè di pagina 4"/>
          <p:cNvSpPr>
            <a:spLocks noGrp="1"/>
          </p:cNvSpPr>
          <p:nvPr>
            <p:ph type="ftr" sz="quarter" idx="11"/>
          </p:nvPr>
        </p:nvSpPr>
        <p:spPr/>
        <p:txBody>
          <a:bodyPr/>
          <a:lstStyle/>
          <a:p>
            <a:r>
              <a:rPr lang="it-IT"/>
              <a:t>DS Autorità di Gestione e Monitoraggio Piani - febbraio 2024</a:t>
            </a:r>
          </a:p>
        </p:txBody>
      </p:sp>
      <p:sp>
        <p:nvSpPr>
          <p:cNvPr id="6" name="Segnaposto numero diapositiva 5"/>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3029192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normAutofit/>
          </a:bodyPr>
          <a:lstStyle>
            <a:lvl1pPr>
              <a:defRPr sz="4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6F2D527F-2E63-43A4-AFE0-9FF26D9AD64B}" type="datetime1">
              <a:rPr lang="it-IT" smtClean="0"/>
              <a:t>06/03/2024</a:t>
            </a:fld>
            <a:endParaRPr lang="it-IT"/>
          </a:p>
        </p:txBody>
      </p:sp>
      <p:sp>
        <p:nvSpPr>
          <p:cNvPr id="5" name="Segnaposto piè di pagina 4"/>
          <p:cNvSpPr>
            <a:spLocks noGrp="1"/>
          </p:cNvSpPr>
          <p:nvPr>
            <p:ph type="ftr" sz="quarter" idx="11"/>
          </p:nvPr>
        </p:nvSpPr>
        <p:spPr/>
        <p:txBody>
          <a:bodyPr/>
          <a:lstStyle/>
          <a:p>
            <a:r>
              <a:rPr lang="it-IT"/>
              <a:t>DS Autorità di Gestione e Monitoraggio Piani - febbraio 2024</a:t>
            </a:r>
          </a:p>
        </p:txBody>
      </p:sp>
      <p:sp>
        <p:nvSpPr>
          <p:cNvPr id="6" name="Segnaposto numero diapositiva 5"/>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3518722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6FA14A3D-B79F-45C9-BFD0-E2CD491A8622}" type="datetime1">
              <a:rPr lang="it-IT" smtClean="0"/>
              <a:t>06/03/2024</a:t>
            </a:fld>
            <a:endParaRPr lang="it-IT"/>
          </a:p>
        </p:txBody>
      </p:sp>
      <p:sp>
        <p:nvSpPr>
          <p:cNvPr id="6" name="Segnaposto piè di pagina 5"/>
          <p:cNvSpPr>
            <a:spLocks noGrp="1"/>
          </p:cNvSpPr>
          <p:nvPr>
            <p:ph type="ftr" sz="quarter" idx="11"/>
          </p:nvPr>
        </p:nvSpPr>
        <p:spPr/>
        <p:txBody>
          <a:bodyPr/>
          <a:lstStyle/>
          <a:p>
            <a:r>
              <a:rPr lang="it-IT"/>
              <a:t>DS Autorità di Gestione e Monitoraggio Piani - febbraio 2024</a:t>
            </a:r>
          </a:p>
        </p:txBody>
      </p:sp>
      <p:sp>
        <p:nvSpPr>
          <p:cNvPr id="7" name="Segnaposto numero diapositiva 6"/>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1042898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583200"/>
          </a:xfrm>
        </p:spPr>
        <p:txBody>
          <a:bodyPr/>
          <a:lstStyle/>
          <a:p>
            <a:r>
              <a:rPr lang="it-IT"/>
              <a:t>Fare clic per modificare lo stile del titolo</a:t>
            </a:r>
          </a:p>
        </p:txBody>
      </p:sp>
      <p:sp>
        <p:nvSpPr>
          <p:cNvPr id="3" name="Segnaposto testo 2"/>
          <p:cNvSpPr>
            <a:spLocks noGrp="1"/>
          </p:cNvSpPr>
          <p:nvPr>
            <p:ph type="body" idx="1"/>
          </p:nvPr>
        </p:nvSpPr>
        <p:spPr>
          <a:xfrm>
            <a:off x="839788" y="1050227"/>
            <a:ext cx="5157787" cy="540000"/>
          </a:xfrm>
        </p:spPr>
        <p:txBody>
          <a:bodyPr anchor="b">
            <a:normAutofit/>
          </a:bodyPr>
          <a:lstStyle>
            <a:lvl1pPr marL="0" indent="0">
              <a:buNone/>
              <a:defRPr sz="2000" b="0">
                <a:latin typeface="Lato Heavy" panose="020F0502020204030203" pitchFamily="34" charset="0"/>
                <a:ea typeface="Lato Heavy" panose="020F0502020204030203" pitchFamily="34" charset="0"/>
                <a:cs typeface="Lato Heavy"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a:t>Modifica gli stili del testo dello schema</a:t>
            </a:r>
          </a:p>
        </p:txBody>
      </p:sp>
      <p:sp>
        <p:nvSpPr>
          <p:cNvPr id="4" name="Segnaposto contenuto 3"/>
          <p:cNvSpPr>
            <a:spLocks noGrp="1"/>
          </p:cNvSpPr>
          <p:nvPr>
            <p:ph sz="half" idx="2"/>
          </p:nvPr>
        </p:nvSpPr>
        <p:spPr>
          <a:xfrm>
            <a:off x="839788" y="1692129"/>
            <a:ext cx="5157787" cy="449753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050227"/>
            <a:ext cx="5183188" cy="540000"/>
          </a:xfrm>
        </p:spPr>
        <p:txBody>
          <a:bodyPr anchor="b">
            <a:normAutofit/>
          </a:bodyPr>
          <a:lstStyle>
            <a:lvl1pPr marL="0" indent="0">
              <a:buNone/>
              <a:defRPr sz="2000" b="0">
                <a:latin typeface="Lato Heavy" panose="020F0502020204030203" pitchFamily="34" charset="0"/>
                <a:ea typeface="Lato Heavy" panose="020F0502020204030203" pitchFamily="34" charset="0"/>
                <a:cs typeface="Lato Heavy"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1692129"/>
            <a:ext cx="5183188" cy="449753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2CA597D6-26C7-438A-9434-3A04E80C86EC}" type="datetime1">
              <a:rPr lang="it-IT" smtClean="0"/>
              <a:t>06/03/2024</a:t>
            </a:fld>
            <a:endParaRPr lang="it-IT"/>
          </a:p>
        </p:txBody>
      </p:sp>
      <p:sp>
        <p:nvSpPr>
          <p:cNvPr id="8" name="Segnaposto piè di pagina 7"/>
          <p:cNvSpPr>
            <a:spLocks noGrp="1"/>
          </p:cNvSpPr>
          <p:nvPr>
            <p:ph type="ftr" sz="quarter" idx="11"/>
          </p:nvPr>
        </p:nvSpPr>
        <p:spPr/>
        <p:txBody>
          <a:bodyPr/>
          <a:lstStyle/>
          <a:p>
            <a:r>
              <a:rPr lang="it-IT"/>
              <a:t>DS Autorità di Gestione e Monitoraggio Piani - febbraio 2024</a:t>
            </a:r>
          </a:p>
        </p:txBody>
      </p:sp>
      <p:sp>
        <p:nvSpPr>
          <p:cNvPr id="9" name="Segnaposto numero diapositiva 8"/>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1797890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85D25A6A-F2E3-44EB-B4D2-A691525072C4}" type="datetime1">
              <a:rPr lang="it-IT" smtClean="0"/>
              <a:t>06/03/2024</a:t>
            </a:fld>
            <a:endParaRPr lang="it-IT"/>
          </a:p>
        </p:txBody>
      </p:sp>
      <p:sp>
        <p:nvSpPr>
          <p:cNvPr id="4" name="Segnaposto piè di pagina 3"/>
          <p:cNvSpPr>
            <a:spLocks noGrp="1"/>
          </p:cNvSpPr>
          <p:nvPr>
            <p:ph type="ftr" sz="quarter" idx="11"/>
          </p:nvPr>
        </p:nvSpPr>
        <p:spPr/>
        <p:txBody>
          <a:bodyPr/>
          <a:lstStyle/>
          <a:p>
            <a:r>
              <a:rPr lang="it-IT"/>
              <a:t>DS Autorità di Gestione e Monitoraggio Piani - febbraio 2024</a:t>
            </a:r>
          </a:p>
        </p:txBody>
      </p:sp>
      <p:sp>
        <p:nvSpPr>
          <p:cNvPr id="5" name="Segnaposto numero diapositiva 4"/>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1220954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7054B83-910F-4899-94A6-C998ECEBF668}" type="datetime1">
              <a:rPr lang="it-IT" smtClean="0"/>
              <a:t>06/03/2024</a:t>
            </a:fld>
            <a:endParaRPr lang="it-IT"/>
          </a:p>
        </p:txBody>
      </p:sp>
      <p:sp>
        <p:nvSpPr>
          <p:cNvPr id="3" name="Segnaposto piè di pagina 2"/>
          <p:cNvSpPr>
            <a:spLocks noGrp="1"/>
          </p:cNvSpPr>
          <p:nvPr>
            <p:ph type="ftr" sz="quarter" idx="11"/>
          </p:nvPr>
        </p:nvSpPr>
        <p:spPr/>
        <p:txBody>
          <a:bodyPr/>
          <a:lstStyle/>
          <a:p>
            <a:r>
              <a:rPr lang="it-IT"/>
              <a:t>DS Autorità di Gestione e Monitoraggio Piani - febbraio 2024</a:t>
            </a:r>
          </a:p>
        </p:txBody>
      </p:sp>
      <p:sp>
        <p:nvSpPr>
          <p:cNvPr id="4" name="Segnaposto numero diapositiva 3"/>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2723897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40054873-6C7F-45B0-AD89-35AC08204566}" type="datetime1">
              <a:rPr lang="it-IT" smtClean="0"/>
              <a:t>06/03/2024</a:t>
            </a:fld>
            <a:endParaRPr lang="it-IT"/>
          </a:p>
        </p:txBody>
      </p:sp>
      <p:sp>
        <p:nvSpPr>
          <p:cNvPr id="6" name="Segnaposto piè di pagina 5"/>
          <p:cNvSpPr>
            <a:spLocks noGrp="1"/>
          </p:cNvSpPr>
          <p:nvPr>
            <p:ph type="ftr" sz="quarter" idx="11"/>
          </p:nvPr>
        </p:nvSpPr>
        <p:spPr/>
        <p:txBody>
          <a:bodyPr/>
          <a:lstStyle/>
          <a:p>
            <a:r>
              <a:rPr lang="it-IT"/>
              <a:t>DS Autorità di Gestione e Monitoraggio Piani - febbraio 2024</a:t>
            </a:r>
          </a:p>
        </p:txBody>
      </p:sp>
      <p:sp>
        <p:nvSpPr>
          <p:cNvPr id="7" name="Segnaposto numero diapositiva 6"/>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270450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68D23839-9FC1-4E81-9215-1595B0992B06}" type="datetime1">
              <a:rPr lang="it-IT" smtClean="0"/>
              <a:t>06/03/2024</a:t>
            </a:fld>
            <a:endParaRPr lang="it-IT"/>
          </a:p>
        </p:txBody>
      </p:sp>
      <p:sp>
        <p:nvSpPr>
          <p:cNvPr id="6" name="Segnaposto piè di pagina 5"/>
          <p:cNvSpPr>
            <a:spLocks noGrp="1"/>
          </p:cNvSpPr>
          <p:nvPr>
            <p:ph type="ftr" sz="quarter" idx="11"/>
          </p:nvPr>
        </p:nvSpPr>
        <p:spPr/>
        <p:txBody>
          <a:bodyPr/>
          <a:lstStyle/>
          <a:p>
            <a:r>
              <a:rPr lang="it-IT"/>
              <a:t>DS Autorità di Gestione e Monitoraggio Piani - febbraio 2024</a:t>
            </a:r>
          </a:p>
        </p:txBody>
      </p:sp>
      <p:sp>
        <p:nvSpPr>
          <p:cNvPr id="7" name="Segnaposto numero diapositiva 6"/>
          <p:cNvSpPr>
            <a:spLocks noGrp="1"/>
          </p:cNvSpPr>
          <p:nvPr>
            <p:ph type="sldNum" sz="quarter" idx="12"/>
          </p:nvPr>
        </p:nvSpPr>
        <p:spPr/>
        <p:txBody>
          <a:bodyPr/>
          <a:lstStyle/>
          <a:p>
            <a:fld id="{8A7BC932-D10F-4A5D-B298-E4809F9E1AC7}" type="slidenum">
              <a:rPr lang="it-IT" smtClean="0"/>
              <a:t>‹N›</a:t>
            </a:fld>
            <a:endParaRPr lang="it-IT"/>
          </a:p>
        </p:txBody>
      </p:sp>
    </p:spTree>
    <p:extLst>
      <p:ext uri="{BB962C8B-B14F-4D97-AF65-F5344CB8AC3E}">
        <p14:creationId xmlns:p14="http://schemas.microsoft.com/office/powerpoint/2010/main" val="591157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583200"/>
          </a:xfrm>
          <a:prstGeom prst="rect">
            <a:avLst/>
          </a:prstGeom>
          <a:solidFill>
            <a:srgbClr val="E2001A"/>
          </a:solidFill>
        </p:spPr>
        <p:txBody>
          <a:bodyPr vert="horz" lIns="91440" tIns="45720" rIns="91440" bIns="45720" rtlCol="0" anchor="ctr">
            <a:normAutofit/>
          </a:bodyPr>
          <a:lstStyle/>
          <a:p>
            <a:r>
              <a:rPr lang="it-IT" dirty="0"/>
              <a:t>Fare clic per modificare lo stile del titolo</a:t>
            </a:r>
          </a:p>
        </p:txBody>
      </p:sp>
      <p:sp>
        <p:nvSpPr>
          <p:cNvPr id="3" name="Segnaposto testo 2"/>
          <p:cNvSpPr>
            <a:spLocks noGrp="1"/>
          </p:cNvSpPr>
          <p:nvPr>
            <p:ph type="body" idx="1"/>
          </p:nvPr>
        </p:nvSpPr>
        <p:spPr>
          <a:xfrm>
            <a:off x="838200" y="1225296"/>
            <a:ext cx="10515600" cy="4951667"/>
          </a:xfrm>
          <a:prstGeom prst="rect">
            <a:avLst/>
          </a:prstGeom>
        </p:spPr>
        <p:txBody>
          <a:bodyPr vert="horz" lIns="91440" tIns="45720" rIns="91440" bIns="45720" rtlCol="0">
            <a:normAutofit/>
          </a:bodyPr>
          <a:lstStyle/>
          <a:p>
            <a:pPr lvl="0"/>
            <a:r>
              <a:rPr lang="it-IT" dirty="0"/>
              <a:t>Modifica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59806D-F755-40FC-AE9C-AFBC9B1C402B}" type="datetime1">
              <a:rPr lang="it-IT" smtClean="0"/>
              <a:t>06/03/2024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DS Autorità di Gestione e Monitoraggio Piani - febbraio 2024</a:t>
            </a: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7BC932-D10F-4A5D-B298-E4809F9E1AC7}" type="slidenum">
              <a:rPr lang="it-IT" smtClean="0"/>
              <a:t>‹N›</a:t>
            </a:fld>
            <a:endParaRPr lang="it-IT"/>
          </a:p>
        </p:txBody>
      </p:sp>
      <p:pic>
        <p:nvPicPr>
          <p:cNvPr id="8" name="Immagine 3"/>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5578573"/>
            <a:ext cx="905007" cy="127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0692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3200" b="1" kern="1200" cap="small" baseline="0">
          <a:solidFill>
            <a:schemeClr val="bg1"/>
          </a:solidFill>
          <a:latin typeface="Arial" panose="020B0604020202020204" pitchFamily="34" charset="0"/>
          <a:ea typeface="Lato Black" panose="020F0502020204030203"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Lato Medium" panose="020F0502020204030203"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Lato Medium" panose="020F0502020204030203" pitchFamily="34" charset="0"/>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Lato Medium" panose="020F0502020204030203" pitchFamily="34" charset="0"/>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Lato Medium" panose="020F0502020204030203" pitchFamily="34" charset="0"/>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Lato Medium" panose="020F0502020204030203"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tmp"/><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tmp"/><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s/_rels/slide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sv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Sponsorizzazione parco «</a:t>
            </a:r>
            <a:r>
              <a:rPr lang="it-IT" dirty="0" err="1"/>
              <a:t>CityLife</a:t>
            </a:r>
            <a:r>
              <a:rPr lang="it-IT" dirty="0"/>
              <a:t>»</a:t>
            </a:r>
          </a:p>
        </p:txBody>
      </p:sp>
      <p:sp>
        <p:nvSpPr>
          <p:cNvPr id="3" name="Sottotitolo 2"/>
          <p:cNvSpPr>
            <a:spLocks noGrp="1"/>
          </p:cNvSpPr>
          <p:nvPr>
            <p:ph type="subTitle" idx="1"/>
          </p:nvPr>
        </p:nvSpPr>
        <p:spPr/>
        <p:txBody>
          <a:bodyPr/>
          <a:lstStyle/>
          <a:p>
            <a:r>
              <a:rPr lang="it-IT" dirty="0"/>
              <a:t>6 marzo 2024</a:t>
            </a:r>
          </a:p>
        </p:txBody>
      </p:sp>
    </p:spTree>
    <p:extLst>
      <p:ext uri="{BB962C8B-B14F-4D97-AF65-F5344CB8AC3E}">
        <p14:creationId xmlns:p14="http://schemas.microsoft.com/office/powerpoint/2010/main" val="1099161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Presupposti</a:t>
            </a:r>
          </a:p>
        </p:txBody>
      </p:sp>
      <p:sp>
        <p:nvSpPr>
          <p:cNvPr id="3" name="Segnaposto contenuto 2"/>
          <p:cNvSpPr>
            <a:spLocks noGrp="1"/>
          </p:cNvSpPr>
          <p:nvPr>
            <p:ph idx="1"/>
          </p:nvPr>
        </p:nvSpPr>
        <p:spPr>
          <a:xfrm>
            <a:off x="844826" y="1222514"/>
            <a:ext cx="10508974" cy="4919869"/>
          </a:xfrm>
          <a:ln>
            <a:solidFill>
              <a:srgbClr val="E2001A"/>
            </a:solidFill>
          </a:ln>
        </p:spPr>
        <p:txBody>
          <a:bodyPr>
            <a:normAutofit lnSpcReduction="10000"/>
          </a:bodyPr>
          <a:lstStyle/>
          <a:p>
            <a:pPr marL="457200" algn="just">
              <a:lnSpc>
                <a:spcPct val="150000"/>
              </a:lnSpc>
              <a:spcAft>
                <a:spcPts val="0"/>
              </a:spcAft>
            </a:pPr>
            <a:r>
              <a:rPr lang="it-IT" b="1" dirty="0">
                <a:ea typeface="Calibri" panose="020F0502020204030204" pitchFamily="34" charset="0"/>
              </a:rPr>
              <a:t>Linee di indirizzo per la sponsorizzazione dei parchi pubblici e la loro successiva integrazione - </a:t>
            </a:r>
            <a:r>
              <a:rPr lang="it-IT" b="1" dirty="0">
                <a:ea typeface="Batang"/>
              </a:rPr>
              <a:t>deliberazioni</a:t>
            </a:r>
            <a:r>
              <a:rPr lang="it-IT" b="1" dirty="0">
                <a:ea typeface="Calibri" panose="020F0502020204030204" pitchFamily="34" charset="0"/>
              </a:rPr>
              <a:t> Giunta comunale n. 1020/2018 e n.1538/2018</a:t>
            </a:r>
            <a:r>
              <a:rPr lang="it-IT" dirty="0">
                <a:ea typeface="Calibri" panose="020F0502020204030204" pitchFamily="34" charset="0"/>
              </a:rPr>
              <a:t>.N</a:t>
            </a:r>
            <a:r>
              <a:rPr lang="it-IT" dirty="0">
                <a:solidFill>
                  <a:srgbClr val="000000"/>
                </a:solidFill>
                <a:ea typeface="Garamond" panose="02020404030301010803" pitchFamily="18" charset="0"/>
              </a:rPr>
              <a:t>ell’ambito delle predette linee di indirizzo è previsto espressamente che ai “</a:t>
            </a:r>
            <a:r>
              <a:rPr lang="it-IT" i="1" dirty="0">
                <a:solidFill>
                  <a:srgbClr val="000000"/>
                </a:solidFill>
                <a:ea typeface="Garamond" panose="02020404030301010803" pitchFamily="18" charset="0"/>
              </a:rPr>
              <a:t>soggetti attuatori di piani urbanistici, obbligati per una durata determinata in forza di apposita convenzione urbanistica alla manutenzione di parchi ricompresi nei medesimi piani</a:t>
            </a:r>
            <a:r>
              <a:rPr lang="it-IT" dirty="0">
                <a:solidFill>
                  <a:srgbClr val="000000"/>
                </a:solidFill>
                <a:ea typeface="Garamond" panose="02020404030301010803" pitchFamily="18" charset="0"/>
              </a:rPr>
              <a:t>”, è consentito di “</a:t>
            </a:r>
            <a:r>
              <a:rPr lang="it-IT" i="1" dirty="0">
                <a:solidFill>
                  <a:srgbClr val="000000"/>
                </a:solidFill>
                <a:ea typeface="Garamond" panose="02020404030301010803" pitchFamily="18" charset="0"/>
              </a:rPr>
              <a:t>presentare proposte di sponsorizzazione, che saranno oggetto di apposito avviso pubblico,</a:t>
            </a:r>
            <a:endParaRPr lang="it-IT" dirty="0">
              <a:ea typeface="Calibri" panose="020F0502020204030204" pitchFamily="34" charset="0"/>
            </a:endParaRPr>
          </a:p>
          <a:p>
            <a:pPr marL="742950" indent="-285750" algn="just">
              <a:lnSpc>
                <a:spcPct val="150000"/>
              </a:lnSpc>
              <a:spcAft>
                <a:spcPts val="0"/>
              </a:spcAft>
              <a:buFont typeface="Arial" panose="020B0604020202020204" pitchFamily="34" charset="0"/>
              <a:buChar char="•"/>
            </a:pPr>
            <a:endParaRPr lang="it-IT" dirty="0">
              <a:ea typeface="Calibri" panose="020F0502020204030204" pitchFamily="34" charset="0"/>
            </a:endParaRPr>
          </a:p>
          <a:p>
            <a:pPr lvl="1" algn="just">
              <a:lnSpc>
                <a:spcPct val="150000"/>
              </a:lnSpc>
            </a:pPr>
            <a:r>
              <a:rPr lang="it-IT" b="1" dirty="0">
                <a:ea typeface="Calibri" panose="020F0502020204030204" pitchFamily="34" charset="0"/>
              </a:rPr>
              <a:t>Deliberazione di Giunta comunale n. 658/2020- </a:t>
            </a:r>
            <a:r>
              <a:rPr lang="it-IT" dirty="0">
                <a:ea typeface="Calibri" panose="020F0502020204030204" pitchFamily="34" charset="0"/>
              </a:rPr>
              <a:t>Linee di indirizzo per la realizzazione, in via sperimentale, di progetti e iniziative volte alla rigenerazione di spazi pubblici urbani mediante l’individuazione di sponsor tecnici”, che hanno definito l’ambito strategico di intervento, con l’individuazione degli spazi urbani interessati e dei possibili interventi, ferme restando la natura pubblica dello spazio/area interessato/a, l’accessibilità da parte di tutti i cittadini e l’intangibilità/indisponibilità della toponomastica cittadina, individuando, altresì, una metodologia di quantificazione del valore comunicativo dell’ambito interessato, applicabile alle diverse tipologie di interventi.</a:t>
            </a:r>
          </a:p>
          <a:p>
            <a:pPr marL="285750" indent="-285750">
              <a:buFont typeface="Arial" panose="020B0604020202020204" pitchFamily="34" charset="0"/>
              <a:buChar char="•"/>
            </a:pPr>
            <a:endParaRPr lang="it-IT" dirty="0"/>
          </a:p>
        </p:txBody>
      </p:sp>
      <p:sp>
        <p:nvSpPr>
          <p:cNvPr id="4" name="Segnaposto piè di pagina 3"/>
          <p:cNvSpPr>
            <a:spLocks noGrp="1"/>
          </p:cNvSpPr>
          <p:nvPr>
            <p:ph type="ftr" sz="quarter" idx="11"/>
          </p:nvPr>
        </p:nvSpPr>
        <p:spPr/>
        <p:txBody>
          <a:bodyPr/>
          <a:lstStyle/>
          <a:p>
            <a:r>
              <a:rPr lang="it-IT" dirty="0"/>
              <a:t>DS Autorità di Gestione e Monitoraggio Piani - marzo 2024</a:t>
            </a:r>
          </a:p>
        </p:txBody>
      </p:sp>
      <p:sp>
        <p:nvSpPr>
          <p:cNvPr id="5" name="Segnaposto numero diapositiva 4"/>
          <p:cNvSpPr>
            <a:spLocks noGrp="1"/>
          </p:cNvSpPr>
          <p:nvPr>
            <p:ph type="sldNum" sz="quarter" idx="12"/>
          </p:nvPr>
        </p:nvSpPr>
        <p:spPr/>
        <p:txBody>
          <a:bodyPr/>
          <a:lstStyle/>
          <a:p>
            <a:fld id="{8A7BC932-D10F-4A5D-B298-E4809F9E1AC7}" type="slidenum">
              <a:rPr lang="it-IT" smtClean="0"/>
              <a:t>2</a:t>
            </a:fld>
            <a:endParaRPr lang="it-IT"/>
          </a:p>
        </p:txBody>
      </p:sp>
    </p:spTree>
    <p:extLst>
      <p:ext uri="{BB962C8B-B14F-4D97-AF65-F5344CB8AC3E}">
        <p14:creationId xmlns:p14="http://schemas.microsoft.com/office/powerpoint/2010/main" val="97066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a:extLst>
              <a:ext uri="{FF2B5EF4-FFF2-40B4-BE49-F238E27FC236}">
                <a16:creationId xmlns:a16="http://schemas.microsoft.com/office/drawing/2014/main" id="{C6502C8D-F8F3-A2BB-DCBB-198A59338CE3}"/>
              </a:ext>
            </a:extLst>
          </p:cNvPr>
          <p:cNvGraphicFramePr>
            <a:graphicFrameLocks noGrp="1"/>
          </p:cNvGraphicFramePr>
          <p:nvPr>
            <p:ph idx="1"/>
            <p:extLst>
              <p:ext uri="{D42A27DB-BD31-4B8C-83A1-F6EECF244321}">
                <p14:modId xmlns:p14="http://schemas.microsoft.com/office/powerpoint/2010/main" val="2771920325"/>
              </p:ext>
            </p:extLst>
          </p:nvPr>
        </p:nvGraphicFramePr>
        <p:xfrm>
          <a:off x="230909" y="995018"/>
          <a:ext cx="11730182" cy="55233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olo 1"/>
          <p:cNvSpPr>
            <a:spLocks noGrp="1"/>
          </p:cNvSpPr>
          <p:nvPr>
            <p:ph type="title"/>
          </p:nvPr>
        </p:nvSpPr>
        <p:spPr/>
        <p:txBody>
          <a:bodyPr/>
          <a:lstStyle/>
          <a:p>
            <a:r>
              <a:rPr lang="it-IT" dirty="0"/>
              <a:t>Iter cronologico</a:t>
            </a:r>
          </a:p>
        </p:txBody>
      </p:sp>
      <p:sp>
        <p:nvSpPr>
          <p:cNvPr id="3" name="Segnaposto piè di pagina 2"/>
          <p:cNvSpPr>
            <a:spLocks noGrp="1"/>
          </p:cNvSpPr>
          <p:nvPr>
            <p:ph type="ftr" sz="quarter" idx="11"/>
          </p:nvPr>
        </p:nvSpPr>
        <p:spPr/>
        <p:txBody>
          <a:bodyPr/>
          <a:lstStyle/>
          <a:p>
            <a:r>
              <a:rPr lang="it-IT" dirty="0"/>
              <a:t>DS Autorità di Gestione e Monitoraggio Piani - marzo 2024</a:t>
            </a:r>
          </a:p>
        </p:txBody>
      </p:sp>
      <p:sp>
        <p:nvSpPr>
          <p:cNvPr id="5" name="Segnaposto numero diapositiva 4"/>
          <p:cNvSpPr>
            <a:spLocks noGrp="1"/>
          </p:cNvSpPr>
          <p:nvPr>
            <p:ph type="sldNum" sz="quarter" idx="12"/>
          </p:nvPr>
        </p:nvSpPr>
        <p:spPr/>
        <p:txBody>
          <a:bodyPr/>
          <a:lstStyle/>
          <a:p>
            <a:fld id="{8A7BC932-D10F-4A5D-B298-E4809F9E1AC7}" type="slidenum">
              <a:rPr lang="it-IT" smtClean="0"/>
              <a:t>3</a:t>
            </a:fld>
            <a:endParaRPr lang="it-IT" dirty="0"/>
          </a:p>
        </p:txBody>
      </p:sp>
    </p:spTree>
    <p:extLst>
      <p:ext uri="{BB962C8B-B14F-4D97-AF65-F5344CB8AC3E}">
        <p14:creationId xmlns:p14="http://schemas.microsoft.com/office/powerpoint/2010/main" val="1831464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Aree oggetto della sponsorizzazione</a:t>
            </a:r>
          </a:p>
        </p:txBody>
      </p:sp>
      <p:pic>
        <p:nvPicPr>
          <p:cNvPr id="16" name="Segnaposto contenuto 15" descr="Ritaglio schermata"/>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775117" y="1218779"/>
            <a:ext cx="5320883" cy="4605552"/>
          </a:xfrm>
        </p:spPr>
      </p:pic>
      <p:pic>
        <p:nvPicPr>
          <p:cNvPr id="18" name="Immagine 17" descr="Ritaglio schermat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7404" y="4926244"/>
            <a:ext cx="2319197" cy="1466399"/>
          </a:xfrm>
          <a:prstGeom prst="rect">
            <a:avLst/>
          </a:prstGeom>
        </p:spPr>
      </p:pic>
      <p:sp>
        <p:nvSpPr>
          <p:cNvPr id="3" name="Segnaposto contenuto 2"/>
          <p:cNvSpPr>
            <a:spLocks noGrp="1"/>
          </p:cNvSpPr>
          <p:nvPr>
            <p:ph sz="half" idx="2"/>
          </p:nvPr>
        </p:nvSpPr>
        <p:spPr>
          <a:xfrm>
            <a:off x="6997148" y="1218779"/>
            <a:ext cx="4502426" cy="4958184"/>
          </a:xfrm>
        </p:spPr>
        <p:txBody>
          <a:bodyPr vert="horz" lIns="91440" tIns="45720" rIns="91440" bIns="45720" rtlCol="0" anchor="t">
            <a:normAutofit/>
          </a:bodyPr>
          <a:lstStyle/>
          <a:p>
            <a:pPr lvl="0">
              <a:lnSpc>
                <a:spcPct val="100000"/>
              </a:lnSpc>
              <a:spcBef>
                <a:spcPts val="0"/>
              </a:spcBef>
              <a:defRPr/>
            </a:pPr>
            <a:r>
              <a:rPr lang="it-IT" sz="1600" b="1" dirty="0">
                <a:ea typeface="Lato Heavy" panose="020F0502020204030203" pitchFamily="34" charset="0"/>
              </a:rPr>
              <a:t>Totale area: 174,400 m</a:t>
            </a:r>
            <a:r>
              <a:rPr lang="it-IT" sz="1600" b="1" baseline="30000" dirty="0">
                <a:ea typeface="Lato Heavy" panose="020F0502020204030203" pitchFamily="34" charset="0"/>
              </a:rPr>
              <a:t>2</a:t>
            </a:r>
          </a:p>
          <a:p>
            <a:pPr lvl="0">
              <a:lnSpc>
                <a:spcPct val="100000"/>
              </a:lnSpc>
              <a:spcBef>
                <a:spcPts val="0"/>
              </a:spcBef>
              <a:defRPr/>
            </a:pPr>
            <a:endParaRPr lang="it-IT" sz="1600" baseline="30000" dirty="0">
              <a:solidFill>
                <a:srgbClr val="E2001A"/>
              </a:solidFill>
            </a:endParaRPr>
          </a:p>
          <a:p>
            <a:pPr lvl="0">
              <a:lnSpc>
                <a:spcPct val="100000"/>
              </a:lnSpc>
              <a:spcBef>
                <a:spcPts val="600"/>
              </a:spcBef>
              <a:spcAft>
                <a:spcPts val="600"/>
              </a:spcAft>
              <a:defRPr/>
            </a:pPr>
            <a:r>
              <a:rPr lang="it-IT" sz="1600" dirty="0">
                <a:solidFill>
                  <a:srgbClr val="E2001A"/>
                </a:solidFill>
              </a:rPr>
              <a:t>aree del Parco </a:t>
            </a:r>
            <a:r>
              <a:rPr lang="it-IT" sz="1600" dirty="0"/>
              <a:t>già realizzate in tinta verde e in corso di realizzazione in tinta verde con tratteggio</a:t>
            </a:r>
          </a:p>
          <a:p>
            <a:pPr lvl="0">
              <a:lnSpc>
                <a:spcPct val="100000"/>
              </a:lnSpc>
              <a:spcBef>
                <a:spcPts val="600"/>
              </a:spcBef>
              <a:spcAft>
                <a:spcPts val="600"/>
              </a:spcAft>
              <a:defRPr/>
            </a:pPr>
            <a:endParaRPr lang="it-IT" sz="1600" dirty="0"/>
          </a:p>
          <a:p>
            <a:pPr lvl="0">
              <a:lnSpc>
                <a:spcPct val="100000"/>
              </a:lnSpc>
              <a:spcBef>
                <a:spcPts val="600"/>
              </a:spcBef>
              <a:spcAft>
                <a:spcPts val="600"/>
              </a:spcAft>
              <a:defRPr/>
            </a:pPr>
            <a:r>
              <a:rPr lang="it-IT" sz="1600" dirty="0">
                <a:solidFill>
                  <a:srgbClr val="E2001A"/>
                </a:solidFill>
              </a:rPr>
              <a:t>aree pedonali private</a:t>
            </a:r>
            <a:r>
              <a:rPr lang="it-IT" sz="1600" dirty="0"/>
              <a:t>, insistenti su Piazza Tre Torri, Galleria Castelli Ferrieri, via Elsa Morante e via Anna Maria Ortese, di estensione pari a circa 25.000 m</a:t>
            </a:r>
            <a:r>
              <a:rPr lang="it-IT" sz="1600" baseline="30000" dirty="0"/>
              <a:t>2</a:t>
            </a:r>
            <a:r>
              <a:rPr lang="it-IT" sz="1600" dirty="0"/>
              <a:t> in tinta rossa</a:t>
            </a:r>
          </a:p>
          <a:p>
            <a:pPr lvl="0">
              <a:lnSpc>
                <a:spcPct val="100000"/>
              </a:lnSpc>
              <a:spcBef>
                <a:spcPts val="600"/>
              </a:spcBef>
              <a:spcAft>
                <a:spcPts val="600"/>
              </a:spcAft>
              <a:defRPr/>
            </a:pPr>
            <a:endParaRPr lang="it-IT" sz="1600" dirty="0"/>
          </a:p>
          <a:p>
            <a:pPr>
              <a:lnSpc>
                <a:spcPct val="100000"/>
              </a:lnSpc>
              <a:spcBef>
                <a:spcPts val="600"/>
              </a:spcBef>
              <a:spcAft>
                <a:spcPts val="600"/>
              </a:spcAft>
              <a:defRPr/>
            </a:pPr>
            <a:r>
              <a:rPr lang="it-IT" sz="1600" dirty="0">
                <a:solidFill>
                  <a:srgbClr val="E2001A"/>
                </a:solidFill>
                <a:ea typeface="Lato Medium"/>
              </a:rPr>
              <a:t>aree esterne</a:t>
            </a:r>
            <a:r>
              <a:rPr lang="it-IT" sz="1600" dirty="0">
                <a:ea typeface="Lato Medium"/>
              </a:rPr>
              <a:t>, corrispondenti alle aiuole stradali limitrofe ed esterne all’area di intervento del PII, ubicate nei viali Duilio, Boezio, Cassiodoro, Berengario e Eginardo, di estensione pari a ca. 8.000 m</a:t>
            </a:r>
            <a:r>
              <a:rPr lang="it-IT" sz="1600" baseline="30000" dirty="0">
                <a:ea typeface="Lato Medium"/>
              </a:rPr>
              <a:t>2</a:t>
            </a:r>
            <a:r>
              <a:rPr lang="it-IT" sz="1600" dirty="0">
                <a:ea typeface="Lato Medium"/>
              </a:rPr>
              <a:t>, identificate in tinta blu</a:t>
            </a:r>
          </a:p>
        </p:txBody>
      </p:sp>
      <p:pic>
        <p:nvPicPr>
          <p:cNvPr id="4" name="Elemento grafico 3" descr="Albero caducifoglio con riempimento a tinta unita">
            <a:extLst>
              <a:ext uri="{FF2B5EF4-FFF2-40B4-BE49-F238E27FC236}">
                <a16:creationId xmlns:a16="http://schemas.microsoft.com/office/drawing/2014/main" id="{9859CB3F-1D2D-9E15-44B7-0ED1059105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26838" y="1874890"/>
            <a:ext cx="540000" cy="540000"/>
          </a:xfrm>
          <a:prstGeom prst="rect">
            <a:avLst/>
          </a:prstGeom>
        </p:spPr>
      </p:pic>
      <p:pic>
        <p:nvPicPr>
          <p:cNvPr id="5" name="Elemento grafico 4" descr="Camminare con riempimento a tinta unita">
            <a:extLst>
              <a:ext uri="{FF2B5EF4-FFF2-40B4-BE49-F238E27FC236}">
                <a16:creationId xmlns:a16="http://schemas.microsoft.com/office/drawing/2014/main" id="{EB2D239F-9C9C-7A75-4498-2F8860BA8C0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327016" y="3247465"/>
            <a:ext cx="540000" cy="540000"/>
          </a:xfrm>
          <a:prstGeom prst="rect">
            <a:avLst/>
          </a:prstGeom>
        </p:spPr>
      </p:pic>
      <p:pic>
        <p:nvPicPr>
          <p:cNvPr id="6" name="Elemento grafico 5" descr="Strada con riempimento a tinta unita">
            <a:extLst>
              <a:ext uri="{FF2B5EF4-FFF2-40B4-BE49-F238E27FC236}">
                <a16:creationId xmlns:a16="http://schemas.microsoft.com/office/drawing/2014/main" id="{1203BDC3-9400-EDA2-689F-85657990CF1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327016" y="4914088"/>
            <a:ext cx="540000" cy="540000"/>
          </a:xfrm>
          <a:prstGeom prst="rect">
            <a:avLst/>
          </a:prstGeom>
        </p:spPr>
      </p:pic>
      <p:sp>
        <p:nvSpPr>
          <p:cNvPr id="7" name="Segnaposto piè di pagina 6"/>
          <p:cNvSpPr>
            <a:spLocks noGrp="1"/>
          </p:cNvSpPr>
          <p:nvPr>
            <p:ph type="ftr" sz="quarter" idx="11"/>
          </p:nvPr>
        </p:nvSpPr>
        <p:spPr/>
        <p:txBody>
          <a:bodyPr/>
          <a:lstStyle/>
          <a:p>
            <a:r>
              <a:rPr lang="it-IT" dirty="0"/>
              <a:t>DS Autorità di Gestione e Monitoraggio Piani - marzo 2024</a:t>
            </a:r>
          </a:p>
        </p:txBody>
      </p:sp>
      <p:sp>
        <p:nvSpPr>
          <p:cNvPr id="8" name="Segnaposto numero diapositiva 7"/>
          <p:cNvSpPr>
            <a:spLocks noGrp="1"/>
          </p:cNvSpPr>
          <p:nvPr>
            <p:ph type="sldNum" sz="quarter" idx="12"/>
          </p:nvPr>
        </p:nvSpPr>
        <p:spPr/>
        <p:txBody>
          <a:bodyPr/>
          <a:lstStyle/>
          <a:p>
            <a:fld id="{8A7BC932-D10F-4A5D-B298-E4809F9E1AC7}" type="slidenum">
              <a:rPr lang="it-IT" smtClean="0"/>
              <a:t>4</a:t>
            </a:fld>
            <a:endParaRPr lang="it-IT"/>
          </a:p>
        </p:txBody>
      </p:sp>
      <p:cxnSp>
        <p:nvCxnSpPr>
          <p:cNvPr id="10" name="Connettore diritto 9"/>
          <p:cNvCxnSpPr/>
          <p:nvPr/>
        </p:nvCxnSpPr>
        <p:spPr>
          <a:xfrm>
            <a:off x="6192079" y="2703443"/>
            <a:ext cx="5220000" cy="0"/>
          </a:xfrm>
          <a:prstGeom prst="line">
            <a:avLst/>
          </a:prstGeom>
          <a:ln w="12700">
            <a:solidFill>
              <a:srgbClr val="E2001A"/>
            </a:solidFill>
          </a:ln>
        </p:spPr>
        <p:style>
          <a:lnRef idx="1">
            <a:schemeClr val="accent1"/>
          </a:lnRef>
          <a:fillRef idx="0">
            <a:schemeClr val="accent1"/>
          </a:fillRef>
          <a:effectRef idx="0">
            <a:schemeClr val="accent1"/>
          </a:effectRef>
          <a:fontRef idx="minor">
            <a:schemeClr val="tx1"/>
          </a:fontRef>
        </p:style>
      </p:cxnSp>
      <p:cxnSp>
        <p:nvCxnSpPr>
          <p:cNvPr id="15" name="Connettore diritto 14"/>
          <p:cNvCxnSpPr/>
          <p:nvPr/>
        </p:nvCxnSpPr>
        <p:spPr>
          <a:xfrm>
            <a:off x="6192079" y="4263887"/>
            <a:ext cx="5220000" cy="0"/>
          </a:xfrm>
          <a:prstGeom prst="line">
            <a:avLst/>
          </a:prstGeom>
          <a:ln w="12700">
            <a:solidFill>
              <a:srgbClr val="E2001A"/>
            </a:solidFill>
          </a:ln>
        </p:spPr>
        <p:style>
          <a:lnRef idx="1">
            <a:schemeClr val="accent1"/>
          </a:lnRef>
          <a:fillRef idx="0">
            <a:schemeClr val="accent1"/>
          </a:fillRef>
          <a:effectRef idx="0">
            <a:schemeClr val="accent1"/>
          </a:effectRef>
          <a:fontRef idx="minor">
            <a:schemeClr val="tx1"/>
          </a:fontRef>
        </p:style>
      </p:cxnSp>
      <p:cxnSp>
        <p:nvCxnSpPr>
          <p:cNvPr id="17" name="Connettore diritto 16"/>
          <p:cNvCxnSpPr/>
          <p:nvPr/>
        </p:nvCxnSpPr>
        <p:spPr>
          <a:xfrm>
            <a:off x="6192079" y="6052930"/>
            <a:ext cx="5220000" cy="0"/>
          </a:xfrm>
          <a:prstGeom prst="line">
            <a:avLst/>
          </a:prstGeom>
          <a:ln w="12700">
            <a:solidFill>
              <a:srgbClr val="E2001A"/>
            </a:solidFill>
          </a:ln>
        </p:spPr>
        <p:style>
          <a:lnRef idx="1">
            <a:schemeClr val="accent1"/>
          </a:lnRef>
          <a:fillRef idx="0">
            <a:schemeClr val="accent1"/>
          </a:fillRef>
          <a:effectRef idx="0">
            <a:schemeClr val="accent1"/>
          </a:effectRef>
          <a:fontRef idx="minor">
            <a:schemeClr val="tx1"/>
          </a:fontRef>
        </p:style>
      </p:cxnSp>
      <p:cxnSp>
        <p:nvCxnSpPr>
          <p:cNvPr id="19" name="Connettore diritto 18"/>
          <p:cNvCxnSpPr/>
          <p:nvPr/>
        </p:nvCxnSpPr>
        <p:spPr>
          <a:xfrm>
            <a:off x="6192079" y="1630017"/>
            <a:ext cx="5220000" cy="0"/>
          </a:xfrm>
          <a:prstGeom prst="line">
            <a:avLst/>
          </a:prstGeom>
          <a:ln w="12700">
            <a:solidFill>
              <a:srgbClr val="E2001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5611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Contratto</a:t>
            </a:r>
          </a:p>
        </p:txBody>
      </p:sp>
      <p:sp>
        <p:nvSpPr>
          <p:cNvPr id="3" name="Segnaposto contenuto 2"/>
          <p:cNvSpPr>
            <a:spLocks noGrp="1"/>
          </p:cNvSpPr>
          <p:nvPr>
            <p:ph type="body" idx="1"/>
          </p:nvPr>
        </p:nvSpPr>
        <p:spPr/>
        <p:txBody>
          <a:bodyPr>
            <a:normAutofit/>
          </a:bodyPr>
          <a:lstStyle/>
          <a:p>
            <a:r>
              <a:rPr lang="it-IT" dirty="0">
                <a:latin typeface="Arial" panose="020B0604020202020204" pitchFamily="34" charset="0"/>
                <a:cs typeface="Arial" panose="020B0604020202020204" pitchFamily="34" charset="0"/>
              </a:rPr>
              <a:t>Elementi essenziali</a:t>
            </a:r>
          </a:p>
        </p:txBody>
      </p:sp>
      <p:sp>
        <p:nvSpPr>
          <p:cNvPr id="4" name="Segnaposto contenuto 3"/>
          <p:cNvSpPr>
            <a:spLocks noGrp="1"/>
          </p:cNvSpPr>
          <p:nvPr>
            <p:ph sz="half" idx="2"/>
          </p:nvPr>
        </p:nvSpPr>
        <p:spPr/>
        <p:txBody>
          <a:bodyPr>
            <a:normAutofit/>
          </a:bodyPr>
          <a:lstStyle/>
          <a:p>
            <a:pPr algn="just"/>
            <a:r>
              <a:rPr lang="it-IT" sz="1600" dirty="0"/>
              <a:t>Sponsor: </a:t>
            </a:r>
            <a:r>
              <a:rPr lang="it-IT" sz="1600" b="1" dirty="0" err="1">
                <a:ea typeface="Lato Heavy" panose="020F0502020204030203" pitchFamily="34" charset="0"/>
              </a:rPr>
              <a:t>SmartCityLife</a:t>
            </a:r>
            <a:r>
              <a:rPr lang="it-IT" sz="1600" b="1" dirty="0">
                <a:ea typeface="Lato Heavy" panose="020F0502020204030203" pitchFamily="34" charset="0"/>
              </a:rPr>
              <a:t> S.r.l. </a:t>
            </a:r>
          </a:p>
          <a:p>
            <a:pPr algn="just"/>
            <a:r>
              <a:rPr lang="it-IT" sz="1600" dirty="0" err="1"/>
              <a:t>Sponsee</a:t>
            </a:r>
            <a:r>
              <a:rPr lang="it-IT" sz="1600" dirty="0"/>
              <a:t>: </a:t>
            </a:r>
            <a:r>
              <a:rPr lang="it-IT" sz="1600" b="1" dirty="0">
                <a:ea typeface="Lato Heavy" panose="020F0502020204030203" pitchFamily="34" charset="0"/>
              </a:rPr>
              <a:t>Comune di Milano</a:t>
            </a:r>
          </a:p>
          <a:p>
            <a:pPr algn="just"/>
            <a:r>
              <a:rPr lang="it-IT" sz="1600" dirty="0"/>
              <a:t>Oggetto: sponsorizzazione tecnica per la </a:t>
            </a:r>
            <a:r>
              <a:rPr lang="it-IT" sz="1600" b="1" dirty="0">
                <a:ea typeface="Lato Heavy" panose="020F0502020204030203" pitchFamily="34" charset="0"/>
              </a:rPr>
              <a:t>gestione e manutenzione delle aree del parco pubblico “</a:t>
            </a:r>
            <a:r>
              <a:rPr lang="it-IT" sz="1600" b="1" dirty="0" err="1">
                <a:ea typeface="Lato Heavy" panose="020F0502020204030203" pitchFamily="34" charset="0"/>
              </a:rPr>
              <a:t>Citylife</a:t>
            </a:r>
            <a:r>
              <a:rPr lang="it-IT" sz="1600" b="1" dirty="0">
                <a:ea typeface="Lato Heavy" panose="020F0502020204030203" pitchFamily="34" charset="0"/>
              </a:rPr>
              <a:t>” e delle aree pedonali</a:t>
            </a:r>
            <a:r>
              <a:rPr lang="it-IT" sz="1600" b="1" dirty="0"/>
              <a:t> </a:t>
            </a:r>
            <a:r>
              <a:rPr lang="it-IT" sz="1600" b="1" dirty="0">
                <a:ea typeface="Lato Heavy" panose="020F0502020204030203" pitchFamily="34" charset="0"/>
              </a:rPr>
              <a:t>contigue</a:t>
            </a:r>
            <a:r>
              <a:rPr lang="it-IT" sz="1600" dirty="0"/>
              <a:t> al parco, conseguente al riconoscimento del </a:t>
            </a:r>
            <a:r>
              <a:rPr lang="it-IT" sz="1600" b="1" dirty="0">
                <a:ea typeface="Lato Heavy" panose="020F0502020204030203" pitchFamily="34" charset="0"/>
              </a:rPr>
              <a:t>diritto di sfruttare tutte le aree incluse in questo perimetro ai fini di ritorno di immagine, per realizzare eventi, per la promozione commerciale</a:t>
            </a:r>
          </a:p>
          <a:p>
            <a:pPr algn="just"/>
            <a:r>
              <a:rPr lang="it-IT" sz="1600" dirty="0"/>
              <a:t>Avvio attività in fase transitoria: </a:t>
            </a:r>
            <a:r>
              <a:rPr lang="it-IT" sz="1600" b="1" dirty="0"/>
              <a:t>settembre 2023</a:t>
            </a:r>
          </a:p>
          <a:p>
            <a:pPr algn="just"/>
            <a:r>
              <a:rPr lang="it-IT" dirty="0"/>
              <a:t>Sottoscrizione contratto</a:t>
            </a:r>
            <a:r>
              <a:rPr lang="it-IT" sz="1600" dirty="0"/>
              <a:t>: </a:t>
            </a:r>
            <a:r>
              <a:rPr lang="it-IT" sz="1600" b="1" dirty="0">
                <a:ea typeface="Lato Heavy" panose="020F0502020204030203" pitchFamily="34" charset="0"/>
              </a:rPr>
              <a:t>12 dicembre 2023</a:t>
            </a:r>
          </a:p>
          <a:p>
            <a:pPr algn="just"/>
            <a:r>
              <a:rPr lang="it-IT" sz="1600" dirty="0"/>
              <a:t>Durata: </a:t>
            </a:r>
            <a:r>
              <a:rPr lang="it-IT" sz="1600" b="1" dirty="0">
                <a:ea typeface="Lato Heavy" panose="020F0502020204030203" pitchFamily="34" charset="0"/>
              </a:rPr>
              <a:t>10 anni</a:t>
            </a:r>
          </a:p>
          <a:p>
            <a:pPr algn="just"/>
            <a:endParaRPr lang="it-IT" sz="1600" dirty="0"/>
          </a:p>
        </p:txBody>
      </p:sp>
      <p:sp>
        <p:nvSpPr>
          <p:cNvPr id="5" name="Segnaposto testo 4"/>
          <p:cNvSpPr>
            <a:spLocks noGrp="1"/>
          </p:cNvSpPr>
          <p:nvPr>
            <p:ph type="body" sz="quarter" idx="3"/>
          </p:nvPr>
        </p:nvSpPr>
        <p:spPr/>
        <p:txBody>
          <a:bodyPr/>
          <a:lstStyle/>
          <a:p>
            <a:r>
              <a:rPr lang="it-IT" dirty="0">
                <a:latin typeface="Arial" panose="020B0604020202020204" pitchFamily="34" charset="0"/>
                <a:cs typeface="Arial" panose="020B0604020202020204" pitchFamily="34" charset="0"/>
              </a:rPr>
              <a:t>Valore</a:t>
            </a:r>
          </a:p>
        </p:txBody>
      </p:sp>
      <p:sp>
        <p:nvSpPr>
          <p:cNvPr id="6" name="Segnaposto contenuto 5"/>
          <p:cNvSpPr>
            <a:spLocks noGrp="1"/>
          </p:cNvSpPr>
          <p:nvPr>
            <p:ph sz="quarter" idx="4"/>
          </p:nvPr>
        </p:nvSpPr>
        <p:spPr/>
        <p:txBody>
          <a:bodyPr>
            <a:normAutofit/>
          </a:bodyPr>
          <a:lstStyle/>
          <a:p>
            <a:r>
              <a:rPr lang="it-IT" sz="1600" b="1" dirty="0"/>
              <a:t>Valore della sponsorizzazione tecnica:  per l’intera durata contrattuale euro</a:t>
            </a:r>
            <a:r>
              <a:rPr lang="it-IT" sz="1600" dirty="0"/>
              <a:t> </a:t>
            </a:r>
            <a:r>
              <a:rPr lang="it-IT" sz="1600" b="1" dirty="0">
                <a:ea typeface="Lato Heavy" panose="020F0502020204030203" pitchFamily="34" charset="0"/>
              </a:rPr>
              <a:t>16.217.360,00</a:t>
            </a:r>
            <a:r>
              <a:rPr lang="it-IT" b="1" dirty="0">
                <a:ea typeface="Lato Heavy" panose="020F0502020204030203" pitchFamily="34" charset="0"/>
              </a:rPr>
              <a:t> </a:t>
            </a:r>
            <a:r>
              <a:rPr lang="it-IT" sz="1600" b="1" dirty="0">
                <a:ea typeface="Lato Heavy" panose="020F0502020204030203" pitchFamily="34" charset="0"/>
              </a:rPr>
              <a:t>Iva esclusa </a:t>
            </a:r>
            <a:endParaRPr lang="it-IT" sz="1600" dirty="0">
              <a:ea typeface="Lato Heavy" panose="020F0502020204030203" pitchFamily="34" charset="0"/>
            </a:endParaRPr>
          </a:p>
          <a:p>
            <a:pPr algn="just"/>
            <a:r>
              <a:rPr lang="it-IT" sz="1600" dirty="0"/>
              <a:t>Indennità per uso esclusivo spazio eventi: a carico dello sponsor euro 343.751,00 annuali // euro 3.437.510,00 per 10 anni, calcolato applicando l’algoritmo d cui alla deliberazione n.658/2020</a:t>
            </a:r>
          </a:p>
          <a:p>
            <a:pPr algn="just"/>
            <a:r>
              <a:rPr lang="it-IT" sz="1600" dirty="0"/>
              <a:t>Garanzia fideiussoria: euro 230.385,70 per 3 anni, da rinnovare  ogni triennio (10% del valore dell’ultima Relazione di Sostenibilità Economica)</a:t>
            </a:r>
          </a:p>
          <a:p>
            <a:pPr algn="just"/>
            <a:r>
              <a:rPr lang="it-IT" sz="1600" dirty="0"/>
              <a:t>Polizza assicurativa relativa alla responsabilità civile: massimale non inferiore a euro 5.000.000,00 </a:t>
            </a:r>
          </a:p>
          <a:p>
            <a:pPr algn="just"/>
            <a:r>
              <a:rPr lang="it-IT" dirty="0"/>
              <a:t>Eventuali utili, risultanti a seguito del consuntivo che verrà redatto annualmente dallo sponsor, saranno reinvestiti da parte dello stesso per attività migliorative nell’ambito del perimetro delle attività oggetto della sponsorizzazione.</a:t>
            </a:r>
            <a:endParaRPr lang="it-IT" sz="1600" dirty="0"/>
          </a:p>
        </p:txBody>
      </p:sp>
      <p:sp>
        <p:nvSpPr>
          <p:cNvPr id="7" name="Segnaposto piè di pagina 6"/>
          <p:cNvSpPr>
            <a:spLocks noGrp="1"/>
          </p:cNvSpPr>
          <p:nvPr>
            <p:ph type="ftr" sz="quarter" idx="11"/>
          </p:nvPr>
        </p:nvSpPr>
        <p:spPr/>
        <p:txBody>
          <a:bodyPr/>
          <a:lstStyle/>
          <a:p>
            <a:r>
              <a:rPr lang="it-IT" dirty="0"/>
              <a:t>DS Autorità di Gestione e Monitoraggio Piani - marzo 2024</a:t>
            </a:r>
          </a:p>
        </p:txBody>
      </p:sp>
      <p:sp>
        <p:nvSpPr>
          <p:cNvPr id="8" name="Segnaposto numero diapositiva 7"/>
          <p:cNvSpPr>
            <a:spLocks noGrp="1"/>
          </p:cNvSpPr>
          <p:nvPr>
            <p:ph type="sldNum" sz="quarter" idx="12"/>
          </p:nvPr>
        </p:nvSpPr>
        <p:spPr/>
        <p:txBody>
          <a:bodyPr/>
          <a:lstStyle/>
          <a:p>
            <a:fld id="{8A7BC932-D10F-4A5D-B298-E4809F9E1AC7}" type="slidenum">
              <a:rPr lang="it-IT" smtClean="0"/>
              <a:t>5</a:t>
            </a:fld>
            <a:endParaRPr lang="it-IT"/>
          </a:p>
        </p:txBody>
      </p:sp>
      <p:cxnSp>
        <p:nvCxnSpPr>
          <p:cNvPr id="10" name="Connettore diritto 9"/>
          <p:cNvCxnSpPr/>
          <p:nvPr/>
        </p:nvCxnSpPr>
        <p:spPr>
          <a:xfrm>
            <a:off x="919301" y="1590227"/>
            <a:ext cx="49547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ttore diritto 11"/>
          <p:cNvCxnSpPr/>
          <p:nvPr/>
        </p:nvCxnSpPr>
        <p:spPr>
          <a:xfrm>
            <a:off x="6246675" y="1590227"/>
            <a:ext cx="495472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6698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Attività a carico dello Sponsor</a:t>
            </a:r>
          </a:p>
        </p:txBody>
      </p:sp>
      <p:sp>
        <p:nvSpPr>
          <p:cNvPr id="4" name="Rettangolo 3" descr="Strumenti con riempimento a tinta unita"/>
          <p:cNvSpPr>
            <a:spLocks noChangeAspect="1"/>
          </p:cNvSpPr>
          <p:nvPr/>
        </p:nvSpPr>
        <p:spPr>
          <a:xfrm>
            <a:off x="1687989" y="1369812"/>
            <a:ext cx="540000" cy="540000"/>
          </a:xfrm>
          <a:prstGeom prst="rect">
            <a:avLst/>
          </a:prstGeom>
          <a:blipFill>
            <a:blip r:embed="rId2">
              <a:extLst>
                <a:ext uri="{96DAC541-7B7A-43D3-8B79-37D633B846F1}">
                  <asvg:svgBlip xmlns:asvg="http://schemas.microsoft.com/office/drawing/2016/SVG/main" r:embed="rId3"/>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it-IT"/>
          </a:p>
        </p:txBody>
      </p:sp>
      <p:sp>
        <p:nvSpPr>
          <p:cNvPr id="6" name="Figura a mano libera 5"/>
          <p:cNvSpPr/>
          <p:nvPr/>
        </p:nvSpPr>
        <p:spPr>
          <a:xfrm>
            <a:off x="972371" y="2096308"/>
            <a:ext cx="2318046" cy="434633"/>
          </a:xfrm>
          <a:custGeom>
            <a:avLst/>
            <a:gdLst>
              <a:gd name="connsiteX0" fmla="*/ 0 w 2318046"/>
              <a:gd name="connsiteY0" fmla="*/ 0 h 434633"/>
              <a:gd name="connsiteX1" fmla="*/ 2318046 w 2318046"/>
              <a:gd name="connsiteY1" fmla="*/ 0 h 434633"/>
              <a:gd name="connsiteX2" fmla="*/ 2318046 w 2318046"/>
              <a:gd name="connsiteY2" fmla="*/ 434633 h 434633"/>
              <a:gd name="connsiteX3" fmla="*/ 0 w 2318046"/>
              <a:gd name="connsiteY3" fmla="*/ 434633 h 434633"/>
              <a:gd name="connsiteX4" fmla="*/ 0 w 2318046"/>
              <a:gd name="connsiteY4" fmla="*/ 0 h 434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434633">
                <a:moveTo>
                  <a:pt x="0" y="0"/>
                </a:moveTo>
                <a:lnTo>
                  <a:pt x="2318046" y="0"/>
                </a:lnTo>
                <a:lnTo>
                  <a:pt x="2318046" y="434633"/>
                </a:lnTo>
                <a:lnTo>
                  <a:pt x="0" y="43463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l" defTabSz="622300">
              <a:lnSpc>
                <a:spcPct val="100000"/>
              </a:lnSpc>
              <a:spcBef>
                <a:spcPct val="0"/>
              </a:spcBef>
              <a:spcAft>
                <a:spcPct val="35000"/>
              </a:spcAft>
              <a:defRPr b="1"/>
            </a:pPr>
            <a:r>
              <a:rPr lang="it-IT" sz="1600" kern="1200" dirty="0">
                <a:latin typeface="Arial" panose="020B0604020202020204" pitchFamily="34" charset="0"/>
                <a:ea typeface="Lato Heavy" panose="020F0502020204030203" pitchFamily="34" charset="0"/>
                <a:cs typeface="Arial" panose="020B0604020202020204" pitchFamily="34" charset="0"/>
              </a:rPr>
              <a:t>Attività di Manutenzione</a:t>
            </a:r>
          </a:p>
        </p:txBody>
      </p:sp>
      <p:sp>
        <p:nvSpPr>
          <p:cNvPr id="7" name="Figura a mano libera 6"/>
          <p:cNvSpPr/>
          <p:nvPr/>
        </p:nvSpPr>
        <p:spPr>
          <a:xfrm>
            <a:off x="972371" y="2689077"/>
            <a:ext cx="2520000" cy="3294280"/>
          </a:xfrm>
          <a:custGeom>
            <a:avLst/>
            <a:gdLst>
              <a:gd name="connsiteX0" fmla="*/ 0 w 2318046"/>
              <a:gd name="connsiteY0" fmla="*/ 0 h 2199922"/>
              <a:gd name="connsiteX1" fmla="*/ 2318046 w 2318046"/>
              <a:gd name="connsiteY1" fmla="*/ 0 h 2199922"/>
              <a:gd name="connsiteX2" fmla="*/ 2318046 w 2318046"/>
              <a:gd name="connsiteY2" fmla="*/ 2199922 h 2199922"/>
              <a:gd name="connsiteX3" fmla="*/ 0 w 2318046"/>
              <a:gd name="connsiteY3" fmla="*/ 2199922 h 2199922"/>
              <a:gd name="connsiteX4" fmla="*/ 0 w 2318046"/>
              <a:gd name="connsiteY4" fmla="*/ 0 h 21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2199922">
                <a:moveTo>
                  <a:pt x="0" y="0"/>
                </a:moveTo>
                <a:lnTo>
                  <a:pt x="2318046" y="0"/>
                </a:lnTo>
                <a:lnTo>
                  <a:pt x="2318046" y="2199922"/>
                </a:lnTo>
                <a:lnTo>
                  <a:pt x="0" y="21999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just" defTabSz="488950">
              <a:lnSpc>
                <a:spcPct val="100000"/>
              </a:lnSpc>
              <a:spcBef>
                <a:spcPct val="0"/>
              </a:spcBef>
              <a:spcAft>
                <a:spcPct val="35000"/>
              </a:spcAft>
            </a:pP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Sono relative al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Parco</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 alle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aree esterne</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 all’area di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via Domenichino</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a:t>
            </a:r>
          </a:p>
          <a:p>
            <a:pPr lvl="0" algn="just" defTabSz="488950">
              <a:lnSpc>
                <a:spcPct val="100000"/>
              </a:lnSpc>
              <a:spcBef>
                <a:spcPct val="0"/>
              </a:spcBef>
              <a:spcAft>
                <a:spcPct val="35000"/>
              </a:spcAft>
            </a:pPr>
            <a:r>
              <a:rPr lang="it-IT" sz="1400" dirty="0">
                <a:solidFill>
                  <a:schemeClr val="tx1"/>
                </a:solidFill>
                <a:latin typeface="Arial" panose="020B0604020202020204" pitchFamily="34" charset="0"/>
                <a:ea typeface="Lato Medium" panose="020F0502020204030203" pitchFamily="34" charset="0"/>
                <a:cs typeface="Arial" panose="020B0604020202020204" pitchFamily="34" charset="0"/>
              </a:rPr>
              <a:t>Gli </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interventi sono dettagliati per area e con tempistiche definite, così come da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Piano delle Attività di Manutenzione</a:t>
            </a:r>
          </a:p>
          <a:p>
            <a:pPr lvl="0" algn="just" defTabSz="488950">
              <a:lnSpc>
                <a:spcPct val="100000"/>
              </a:lnSpc>
              <a:spcBef>
                <a:spcPct val="0"/>
              </a:spcBef>
              <a:spcAft>
                <a:spcPct val="35000"/>
              </a:spcAft>
            </a:pP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La manutenzione è di qualità superiore allo standard ordinario previsto dal contratto di global service comunale</a:t>
            </a:r>
          </a:p>
        </p:txBody>
      </p:sp>
      <p:sp>
        <p:nvSpPr>
          <p:cNvPr id="8" name="Rettangolo 7" descr="USB"/>
          <p:cNvSpPr>
            <a:spLocks noChangeAspect="1"/>
          </p:cNvSpPr>
          <p:nvPr/>
        </p:nvSpPr>
        <p:spPr>
          <a:xfrm>
            <a:off x="4411694" y="1369812"/>
            <a:ext cx="540000" cy="540000"/>
          </a:xfrm>
          <a:prstGeom prst="rect">
            <a:avLst/>
          </a:prstGeom>
          <a: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it-IT"/>
          </a:p>
        </p:txBody>
      </p:sp>
      <p:sp>
        <p:nvSpPr>
          <p:cNvPr id="9" name="Figura a mano libera 8"/>
          <p:cNvSpPr/>
          <p:nvPr/>
        </p:nvSpPr>
        <p:spPr>
          <a:xfrm>
            <a:off x="3696076" y="2096308"/>
            <a:ext cx="2318046" cy="434633"/>
          </a:xfrm>
          <a:custGeom>
            <a:avLst/>
            <a:gdLst>
              <a:gd name="connsiteX0" fmla="*/ 0 w 2318046"/>
              <a:gd name="connsiteY0" fmla="*/ 0 h 434633"/>
              <a:gd name="connsiteX1" fmla="*/ 2318046 w 2318046"/>
              <a:gd name="connsiteY1" fmla="*/ 0 h 434633"/>
              <a:gd name="connsiteX2" fmla="*/ 2318046 w 2318046"/>
              <a:gd name="connsiteY2" fmla="*/ 434633 h 434633"/>
              <a:gd name="connsiteX3" fmla="*/ 0 w 2318046"/>
              <a:gd name="connsiteY3" fmla="*/ 434633 h 434633"/>
              <a:gd name="connsiteX4" fmla="*/ 0 w 2318046"/>
              <a:gd name="connsiteY4" fmla="*/ 0 h 434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434633">
                <a:moveTo>
                  <a:pt x="0" y="0"/>
                </a:moveTo>
                <a:lnTo>
                  <a:pt x="2318046" y="0"/>
                </a:lnTo>
                <a:lnTo>
                  <a:pt x="2318046" y="434633"/>
                </a:lnTo>
                <a:lnTo>
                  <a:pt x="0" y="43463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l" defTabSz="622300">
              <a:lnSpc>
                <a:spcPct val="100000"/>
              </a:lnSpc>
              <a:spcBef>
                <a:spcPct val="0"/>
              </a:spcBef>
              <a:spcAft>
                <a:spcPct val="35000"/>
              </a:spcAft>
              <a:defRPr b="1"/>
            </a:pPr>
            <a:r>
              <a:rPr lang="it-IT" sz="1600" kern="1200" dirty="0">
                <a:latin typeface="Arial" panose="020B0604020202020204" pitchFamily="34" charset="0"/>
                <a:ea typeface="Lato Heavy" panose="020F0502020204030203" pitchFamily="34" charset="0"/>
                <a:cs typeface="Arial" panose="020B0604020202020204" pitchFamily="34" charset="0"/>
              </a:rPr>
              <a:t>Piattaforma Digitale</a:t>
            </a:r>
          </a:p>
        </p:txBody>
      </p:sp>
      <p:sp>
        <p:nvSpPr>
          <p:cNvPr id="10" name="Figura a mano libera 9"/>
          <p:cNvSpPr/>
          <p:nvPr/>
        </p:nvSpPr>
        <p:spPr>
          <a:xfrm>
            <a:off x="3696076" y="2689077"/>
            <a:ext cx="2520000" cy="3294280"/>
          </a:xfrm>
          <a:custGeom>
            <a:avLst/>
            <a:gdLst>
              <a:gd name="connsiteX0" fmla="*/ 0 w 2318046"/>
              <a:gd name="connsiteY0" fmla="*/ 0 h 2199922"/>
              <a:gd name="connsiteX1" fmla="*/ 2318046 w 2318046"/>
              <a:gd name="connsiteY1" fmla="*/ 0 h 2199922"/>
              <a:gd name="connsiteX2" fmla="*/ 2318046 w 2318046"/>
              <a:gd name="connsiteY2" fmla="*/ 2199922 h 2199922"/>
              <a:gd name="connsiteX3" fmla="*/ 0 w 2318046"/>
              <a:gd name="connsiteY3" fmla="*/ 2199922 h 2199922"/>
              <a:gd name="connsiteX4" fmla="*/ 0 w 2318046"/>
              <a:gd name="connsiteY4" fmla="*/ 0 h 21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2199922">
                <a:moveTo>
                  <a:pt x="0" y="0"/>
                </a:moveTo>
                <a:lnTo>
                  <a:pt x="2318046" y="0"/>
                </a:lnTo>
                <a:lnTo>
                  <a:pt x="2318046" y="2199922"/>
                </a:lnTo>
                <a:lnTo>
                  <a:pt x="0" y="21999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l" defTabSz="488950">
              <a:lnSpc>
                <a:spcPct val="100000"/>
              </a:lnSpc>
              <a:spcBef>
                <a:spcPct val="0"/>
              </a:spcBef>
              <a:spcAft>
                <a:spcPct val="35000"/>
              </a:spcAft>
            </a:pPr>
            <a:r>
              <a:rPr lang="it-IT" sz="1400" b="1" dirty="0">
                <a:solidFill>
                  <a:schemeClr val="tx1"/>
                </a:solidFill>
                <a:latin typeface="Arial" panose="020B0604020202020204" pitchFamily="34" charset="0"/>
                <a:ea typeface="Lato Heavy" panose="020F0502020204030203" pitchFamily="34" charset="0"/>
                <a:cs typeface="Arial" panose="020B0604020202020204" pitchFamily="34" charset="0"/>
              </a:rPr>
              <a:t>S</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ito web </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e </a:t>
            </a:r>
            <a:r>
              <a:rPr lang="it-IT" sz="1400" b="1" kern="1200" dirty="0" err="1">
                <a:solidFill>
                  <a:schemeClr val="tx1"/>
                </a:solidFill>
                <a:latin typeface="Arial" panose="020B0604020202020204" pitchFamily="34" charset="0"/>
                <a:ea typeface="Lato Heavy" panose="020F0502020204030203" pitchFamily="34" charset="0"/>
                <a:cs typeface="Arial" panose="020B0604020202020204" pitchFamily="34" charset="0"/>
              </a:rPr>
              <a:t>app</a:t>
            </a:r>
            <a:r>
              <a:rPr lang="it-IT" sz="1400" b="1" kern="1200" dirty="0">
                <a:solidFill>
                  <a:schemeClr val="tx1"/>
                </a:solidFill>
                <a:latin typeface="Arial" panose="020B0604020202020204" pitchFamily="34" charset="0"/>
                <a:ea typeface="Lato Medium" panose="020F0502020204030203" pitchFamily="34" charset="0"/>
                <a:cs typeface="Arial" panose="020B0604020202020204" pitchFamily="34" charset="0"/>
              </a:rPr>
              <a:t> </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in interazione con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panchine </a:t>
            </a:r>
            <a:r>
              <a:rPr lang="it-IT" sz="1400" b="1" kern="1200" dirty="0" err="1">
                <a:solidFill>
                  <a:schemeClr val="tx1"/>
                </a:solidFill>
                <a:latin typeface="Arial" panose="020B0604020202020204" pitchFamily="34" charset="0"/>
                <a:ea typeface="Lato Heavy" panose="020F0502020204030203" pitchFamily="34" charset="0"/>
                <a:cs typeface="Arial" panose="020B0604020202020204" pitchFamily="34" charset="0"/>
              </a:rPr>
              <a:t>smart</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 totem interattivi</a:t>
            </a:r>
            <a:endParaRPr lang="it-IT" sz="1400" b="1" kern="1200" dirty="0">
              <a:solidFill>
                <a:schemeClr val="tx1"/>
              </a:solidFill>
              <a:latin typeface="Arial" panose="020B0604020202020204" pitchFamily="34" charset="0"/>
              <a:ea typeface="Lato Medium" panose="020F0502020204030203" pitchFamily="34" charset="0"/>
              <a:cs typeface="Arial" panose="020B0604020202020204" pitchFamily="34" charset="0"/>
            </a:endParaRPr>
          </a:p>
          <a:p>
            <a:pPr lvl="0" algn="l" defTabSz="488950">
              <a:lnSpc>
                <a:spcPct val="100000"/>
              </a:lnSpc>
              <a:spcBef>
                <a:spcPct val="0"/>
              </a:spcBef>
              <a:spcAft>
                <a:spcPct val="35000"/>
              </a:spcAft>
            </a:pPr>
            <a:r>
              <a:rPr lang="it-IT" sz="1400" dirty="0">
                <a:latin typeface="Arial" panose="020B0604020202020204" pitchFamily="34" charset="0"/>
                <a:ea typeface="Lato Medium" panose="020F0502020204030203" pitchFamily="34" charset="0"/>
                <a:cs typeface="Arial" panose="020B0604020202020204" pitchFamily="34" charset="0"/>
              </a:rPr>
              <a:t>Veste Istituzionale </a:t>
            </a:r>
          </a:p>
          <a:p>
            <a:pPr lvl="0" algn="l" defTabSz="488950">
              <a:lnSpc>
                <a:spcPct val="100000"/>
              </a:lnSpc>
              <a:spcBef>
                <a:spcPct val="0"/>
              </a:spcBef>
              <a:spcAft>
                <a:spcPct val="35000"/>
              </a:spcAft>
            </a:pPr>
            <a:r>
              <a:rPr lang="it-IT" sz="1400" dirty="0">
                <a:latin typeface="Arial" panose="020B0604020202020204" pitchFamily="34" charset="0"/>
                <a:ea typeface="Lato Medium" panose="020F0502020204030203" pitchFamily="34" charset="0"/>
                <a:cs typeface="Arial" panose="020B0604020202020204" pitchFamily="34" charset="0"/>
              </a:rPr>
              <a:t>Contenuti e servizi in sinergia tra Parco e altri servizi presenti nell’area: informazioni, contenuti educativi, di intrattenimento, per il benessere e il tempo libero. </a:t>
            </a:r>
          </a:p>
          <a:p>
            <a:pPr lvl="0" algn="l" defTabSz="488950">
              <a:lnSpc>
                <a:spcPct val="100000"/>
              </a:lnSpc>
              <a:spcBef>
                <a:spcPct val="0"/>
              </a:spcBef>
              <a:spcAft>
                <a:spcPct val="35000"/>
              </a:spcAft>
            </a:pPr>
            <a:endParaRPr lang="it-IT" sz="1400" kern="1200" dirty="0">
              <a:solidFill>
                <a:schemeClr val="tx1"/>
              </a:solidFill>
              <a:latin typeface="Arial" panose="020B0604020202020204" pitchFamily="34" charset="0"/>
              <a:ea typeface="Lato Heavy" panose="020F0502020204030203" pitchFamily="34" charset="0"/>
              <a:cs typeface="Arial" panose="020B0604020202020204" pitchFamily="34" charset="0"/>
            </a:endParaRPr>
          </a:p>
        </p:txBody>
      </p:sp>
      <p:sp>
        <p:nvSpPr>
          <p:cNvPr id="11" name="Rettangolo 10" descr="Tendone da circo con riempimento a tinta unita"/>
          <p:cNvSpPr>
            <a:spLocks noChangeAspect="1"/>
          </p:cNvSpPr>
          <p:nvPr/>
        </p:nvSpPr>
        <p:spPr>
          <a:xfrm>
            <a:off x="7135399" y="1369812"/>
            <a:ext cx="540000" cy="540000"/>
          </a:xfrm>
          <a:prstGeom prst="rect">
            <a:avLst/>
          </a:prstGeom>
          <a:blipFill>
            <a:blip r:embed="rId6">
              <a:extLst>
                <a:ext uri="{96DAC541-7B7A-43D3-8B79-37D633B846F1}">
                  <asvg:svgBlip xmlns:asvg="http://schemas.microsoft.com/office/drawing/2016/SVG/main" r:embed="rId7"/>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it-IT"/>
          </a:p>
        </p:txBody>
      </p:sp>
      <p:sp>
        <p:nvSpPr>
          <p:cNvPr id="12" name="Figura a mano libera 11"/>
          <p:cNvSpPr/>
          <p:nvPr/>
        </p:nvSpPr>
        <p:spPr>
          <a:xfrm>
            <a:off x="6419781" y="2096308"/>
            <a:ext cx="2318046" cy="434633"/>
          </a:xfrm>
          <a:custGeom>
            <a:avLst/>
            <a:gdLst>
              <a:gd name="connsiteX0" fmla="*/ 0 w 2318046"/>
              <a:gd name="connsiteY0" fmla="*/ 0 h 434633"/>
              <a:gd name="connsiteX1" fmla="*/ 2318046 w 2318046"/>
              <a:gd name="connsiteY1" fmla="*/ 0 h 434633"/>
              <a:gd name="connsiteX2" fmla="*/ 2318046 w 2318046"/>
              <a:gd name="connsiteY2" fmla="*/ 434633 h 434633"/>
              <a:gd name="connsiteX3" fmla="*/ 0 w 2318046"/>
              <a:gd name="connsiteY3" fmla="*/ 434633 h 434633"/>
              <a:gd name="connsiteX4" fmla="*/ 0 w 2318046"/>
              <a:gd name="connsiteY4" fmla="*/ 0 h 434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434633">
                <a:moveTo>
                  <a:pt x="0" y="0"/>
                </a:moveTo>
                <a:lnTo>
                  <a:pt x="2318046" y="0"/>
                </a:lnTo>
                <a:lnTo>
                  <a:pt x="2318046" y="434633"/>
                </a:lnTo>
                <a:lnTo>
                  <a:pt x="0" y="43463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l" defTabSz="622300">
              <a:lnSpc>
                <a:spcPct val="100000"/>
              </a:lnSpc>
              <a:spcBef>
                <a:spcPct val="0"/>
              </a:spcBef>
              <a:spcAft>
                <a:spcPct val="35000"/>
              </a:spcAft>
              <a:defRPr b="1"/>
            </a:pPr>
            <a:r>
              <a:rPr lang="it-IT" sz="1600" kern="1200" dirty="0">
                <a:latin typeface="Arial" panose="020B0604020202020204" pitchFamily="34" charset="0"/>
                <a:ea typeface="Lato Heavy" panose="020F0502020204030203" pitchFamily="34" charset="0"/>
                <a:cs typeface="Arial" panose="020B0604020202020204" pitchFamily="34" charset="0"/>
              </a:rPr>
              <a:t>Attività di Animazione</a:t>
            </a:r>
          </a:p>
        </p:txBody>
      </p:sp>
      <p:sp>
        <p:nvSpPr>
          <p:cNvPr id="13" name="Figura a mano libera 12"/>
          <p:cNvSpPr/>
          <p:nvPr/>
        </p:nvSpPr>
        <p:spPr>
          <a:xfrm>
            <a:off x="6419781" y="2689077"/>
            <a:ext cx="2520000" cy="3294280"/>
          </a:xfrm>
          <a:custGeom>
            <a:avLst/>
            <a:gdLst>
              <a:gd name="connsiteX0" fmla="*/ 0 w 2318046"/>
              <a:gd name="connsiteY0" fmla="*/ 0 h 2199922"/>
              <a:gd name="connsiteX1" fmla="*/ 2318046 w 2318046"/>
              <a:gd name="connsiteY1" fmla="*/ 0 h 2199922"/>
              <a:gd name="connsiteX2" fmla="*/ 2318046 w 2318046"/>
              <a:gd name="connsiteY2" fmla="*/ 2199922 h 2199922"/>
              <a:gd name="connsiteX3" fmla="*/ 0 w 2318046"/>
              <a:gd name="connsiteY3" fmla="*/ 2199922 h 2199922"/>
              <a:gd name="connsiteX4" fmla="*/ 0 w 2318046"/>
              <a:gd name="connsiteY4" fmla="*/ 0 h 21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2199922">
                <a:moveTo>
                  <a:pt x="0" y="0"/>
                </a:moveTo>
                <a:lnTo>
                  <a:pt x="2318046" y="0"/>
                </a:lnTo>
                <a:lnTo>
                  <a:pt x="2318046" y="2199922"/>
                </a:lnTo>
                <a:lnTo>
                  <a:pt x="0" y="21999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l" defTabSz="488950">
              <a:lnSpc>
                <a:spcPct val="100000"/>
              </a:lnSpc>
              <a:spcBef>
                <a:spcPct val="0"/>
              </a:spcBef>
              <a:spcAft>
                <a:spcPct val="35000"/>
              </a:spcAft>
            </a:pP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Culturale, ricreativa e sportiva</a:t>
            </a:r>
          </a:p>
          <a:p>
            <a:pPr lvl="0" algn="l" defTabSz="488950">
              <a:lnSpc>
                <a:spcPct val="100000"/>
              </a:lnSpc>
              <a:spcBef>
                <a:spcPct val="0"/>
              </a:spcBef>
              <a:spcAft>
                <a:spcPct val="35000"/>
              </a:spcAft>
            </a:pP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Attività e iniziative aperte al pubblico, anche a pagamento, appositamente programmate e condivise con il Comune</a:t>
            </a:r>
          </a:p>
          <a:p>
            <a:pPr lvl="0" defTabSz="488950">
              <a:spcBef>
                <a:spcPct val="0"/>
              </a:spcBef>
              <a:spcAft>
                <a:spcPct val="35000"/>
              </a:spcAft>
            </a:pPr>
            <a:r>
              <a:rPr lang="it-IT" sz="1400" dirty="0">
                <a:solidFill>
                  <a:schemeClr val="tx1"/>
                </a:solidFill>
                <a:latin typeface="Arial" panose="020B0604020202020204" pitchFamily="34" charset="0"/>
                <a:ea typeface="Lato Medium" panose="020F0502020204030203" pitchFamily="34" charset="0"/>
                <a:cs typeface="Arial" panose="020B0604020202020204" pitchFamily="34" charset="0"/>
              </a:rPr>
              <a:t>Predisposizione annuale di un </a:t>
            </a:r>
            <a:r>
              <a:rPr lang="it-IT" sz="1400" b="1" dirty="0">
                <a:solidFill>
                  <a:schemeClr val="tx1"/>
                </a:solidFill>
                <a:latin typeface="Arial" panose="020B0604020202020204" pitchFamily="34" charset="0"/>
                <a:ea typeface="Lato Heavy" panose="020F0502020204030203" pitchFamily="34" charset="0"/>
                <a:cs typeface="Arial" panose="020B0604020202020204" pitchFamily="34" charset="0"/>
              </a:rPr>
              <a:t>Programma di Animazione Culturale, Ricreativa e Sportiva</a:t>
            </a:r>
            <a:r>
              <a:rPr lang="it-IT" sz="1400" dirty="0">
                <a:solidFill>
                  <a:schemeClr val="tx1"/>
                </a:solidFill>
                <a:latin typeface="Arial" panose="020B0604020202020204" pitchFamily="34" charset="0"/>
                <a:ea typeface="Lato Medium" panose="020F0502020204030203" pitchFamily="34" charset="0"/>
                <a:cs typeface="Arial" panose="020B0604020202020204" pitchFamily="34" charset="0"/>
              </a:rPr>
              <a:t>, </a:t>
            </a:r>
            <a:endPar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endParaRPr>
          </a:p>
          <a:p>
            <a:pPr lvl="0" algn="l" defTabSz="488950">
              <a:lnSpc>
                <a:spcPct val="100000"/>
              </a:lnSpc>
              <a:spcBef>
                <a:spcPct val="0"/>
              </a:spcBef>
              <a:spcAft>
                <a:spcPct val="35000"/>
              </a:spcAft>
            </a:pP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Attenzione specifica al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Progetto </a:t>
            </a:r>
            <a:r>
              <a:rPr lang="it-IT" sz="1400" b="1" kern="1200" dirty="0" err="1">
                <a:solidFill>
                  <a:schemeClr val="tx1"/>
                </a:solidFill>
                <a:latin typeface="Arial" panose="020B0604020202020204" pitchFamily="34" charset="0"/>
                <a:ea typeface="Lato Heavy" panose="020F0502020204030203" pitchFamily="34" charset="0"/>
                <a:cs typeface="Arial" panose="020B0604020202020204" pitchFamily="34" charset="0"/>
              </a:rPr>
              <a:t>ArtLine</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 Milano</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 in collaborazione con  la competente Direzione Cultura</a:t>
            </a:r>
          </a:p>
        </p:txBody>
      </p:sp>
      <p:sp>
        <p:nvSpPr>
          <p:cNvPr id="14" name="Rettangolo 13" descr="Scudo con segno di spunta con riempimento a tinta unita"/>
          <p:cNvSpPr>
            <a:spLocks noChangeAspect="1"/>
          </p:cNvSpPr>
          <p:nvPr/>
        </p:nvSpPr>
        <p:spPr>
          <a:xfrm>
            <a:off x="9859103" y="1369812"/>
            <a:ext cx="540000" cy="540000"/>
          </a:xfrm>
          <a:prstGeom prst="rect">
            <a:avLst/>
          </a:prstGeom>
          <a:blipFill>
            <a:blip r:embed="rId8">
              <a:extLst>
                <a:ext uri="{96DAC541-7B7A-43D3-8B79-37D633B846F1}">
                  <asvg:svgBlip xmlns:asvg="http://schemas.microsoft.com/office/drawing/2016/SVG/main" r:embed="rId9"/>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it-IT"/>
          </a:p>
        </p:txBody>
      </p:sp>
      <p:sp>
        <p:nvSpPr>
          <p:cNvPr id="15" name="Figura a mano libera 14"/>
          <p:cNvSpPr/>
          <p:nvPr/>
        </p:nvSpPr>
        <p:spPr>
          <a:xfrm>
            <a:off x="9143485" y="2096308"/>
            <a:ext cx="2318046" cy="434633"/>
          </a:xfrm>
          <a:custGeom>
            <a:avLst/>
            <a:gdLst>
              <a:gd name="connsiteX0" fmla="*/ 0 w 2318046"/>
              <a:gd name="connsiteY0" fmla="*/ 0 h 434633"/>
              <a:gd name="connsiteX1" fmla="*/ 2318046 w 2318046"/>
              <a:gd name="connsiteY1" fmla="*/ 0 h 434633"/>
              <a:gd name="connsiteX2" fmla="*/ 2318046 w 2318046"/>
              <a:gd name="connsiteY2" fmla="*/ 434633 h 434633"/>
              <a:gd name="connsiteX3" fmla="*/ 0 w 2318046"/>
              <a:gd name="connsiteY3" fmla="*/ 434633 h 434633"/>
              <a:gd name="connsiteX4" fmla="*/ 0 w 2318046"/>
              <a:gd name="connsiteY4" fmla="*/ 0 h 434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434633">
                <a:moveTo>
                  <a:pt x="0" y="0"/>
                </a:moveTo>
                <a:lnTo>
                  <a:pt x="2318046" y="0"/>
                </a:lnTo>
                <a:lnTo>
                  <a:pt x="2318046" y="434633"/>
                </a:lnTo>
                <a:lnTo>
                  <a:pt x="0" y="43463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l" defTabSz="622300">
              <a:lnSpc>
                <a:spcPct val="100000"/>
              </a:lnSpc>
              <a:spcBef>
                <a:spcPct val="0"/>
              </a:spcBef>
              <a:spcAft>
                <a:spcPct val="35000"/>
              </a:spcAft>
              <a:defRPr b="1"/>
            </a:pPr>
            <a:r>
              <a:rPr lang="it-IT" sz="1600" kern="1200" dirty="0">
                <a:latin typeface="Arial" panose="020B0604020202020204" pitchFamily="34" charset="0"/>
                <a:ea typeface="Lato Heavy" panose="020F0502020204030203" pitchFamily="34" charset="0"/>
                <a:cs typeface="Arial" panose="020B0604020202020204" pitchFamily="34" charset="0"/>
              </a:rPr>
              <a:t>Coordinamento della Sicurezza</a:t>
            </a:r>
          </a:p>
        </p:txBody>
      </p:sp>
      <p:sp>
        <p:nvSpPr>
          <p:cNvPr id="16" name="Figura a mano libera 15"/>
          <p:cNvSpPr/>
          <p:nvPr/>
        </p:nvSpPr>
        <p:spPr>
          <a:xfrm>
            <a:off x="9143485" y="2689077"/>
            <a:ext cx="2520000" cy="3294280"/>
          </a:xfrm>
          <a:custGeom>
            <a:avLst/>
            <a:gdLst>
              <a:gd name="connsiteX0" fmla="*/ 0 w 2318046"/>
              <a:gd name="connsiteY0" fmla="*/ 0 h 2199922"/>
              <a:gd name="connsiteX1" fmla="*/ 2318046 w 2318046"/>
              <a:gd name="connsiteY1" fmla="*/ 0 h 2199922"/>
              <a:gd name="connsiteX2" fmla="*/ 2318046 w 2318046"/>
              <a:gd name="connsiteY2" fmla="*/ 2199922 h 2199922"/>
              <a:gd name="connsiteX3" fmla="*/ 0 w 2318046"/>
              <a:gd name="connsiteY3" fmla="*/ 2199922 h 2199922"/>
              <a:gd name="connsiteX4" fmla="*/ 0 w 2318046"/>
              <a:gd name="connsiteY4" fmla="*/ 0 h 21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046" h="2199922">
                <a:moveTo>
                  <a:pt x="0" y="0"/>
                </a:moveTo>
                <a:lnTo>
                  <a:pt x="2318046" y="0"/>
                </a:lnTo>
                <a:lnTo>
                  <a:pt x="2318046" y="2199922"/>
                </a:lnTo>
                <a:lnTo>
                  <a:pt x="0" y="21999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lvl="0" algn="l" defTabSz="488950">
              <a:lnSpc>
                <a:spcPct val="100000"/>
              </a:lnSpc>
              <a:spcBef>
                <a:spcPct val="0"/>
              </a:spcBef>
              <a:spcAft>
                <a:spcPct val="35000"/>
              </a:spcAft>
            </a:pP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Previsto un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Security Manager </a:t>
            </a: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che si interfaccia con le forze dell’ordine</a:t>
            </a:r>
          </a:p>
          <a:p>
            <a:pPr lvl="0" algn="l" defTabSz="488950">
              <a:lnSpc>
                <a:spcPct val="100000"/>
              </a:lnSpc>
              <a:spcBef>
                <a:spcPct val="0"/>
              </a:spcBef>
              <a:spcAft>
                <a:spcPct val="35000"/>
              </a:spcAft>
            </a:pPr>
            <a:r>
              <a:rPr lang="it-IT" sz="1400" kern="1200" dirty="0">
                <a:solidFill>
                  <a:schemeClr val="tx1"/>
                </a:solidFill>
                <a:latin typeface="Arial" panose="020B0604020202020204" pitchFamily="34" charset="0"/>
                <a:ea typeface="Lato Medium" panose="020F0502020204030203" pitchFamily="34" charset="0"/>
                <a:cs typeface="Arial" panose="020B0604020202020204" pitchFamily="34" charset="0"/>
              </a:rPr>
              <a:t> e con il servizio aggiuntivo di </a:t>
            </a:r>
            <a:r>
              <a:rPr lang="it-IT" sz="1400" b="1" kern="1200" dirty="0">
                <a:solidFill>
                  <a:schemeClr val="tx1"/>
                </a:solidFill>
                <a:latin typeface="Arial" panose="020B0604020202020204" pitchFamily="34" charset="0"/>
                <a:ea typeface="Lato Heavy" panose="020F0502020204030203" pitchFamily="34" charset="0"/>
                <a:cs typeface="Arial" panose="020B0604020202020204" pitchFamily="34" charset="0"/>
              </a:rPr>
              <a:t>vigilanza e presidio</a:t>
            </a:r>
          </a:p>
        </p:txBody>
      </p:sp>
      <p:sp>
        <p:nvSpPr>
          <p:cNvPr id="5" name="Segnaposto piè di pagina 4"/>
          <p:cNvSpPr>
            <a:spLocks noGrp="1"/>
          </p:cNvSpPr>
          <p:nvPr>
            <p:ph type="ftr" sz="quarter" idx="11"/>
          </p:nvPr>
        </p:nvSpPr>
        <p:spPr/>
        <p:txBody>
          <a:bodyPr/>
          <a:lstStyle/>
          <a:p>
            <a:r>
              <a:rPr lang="it-IT" dirty="0"/>
              <a:t>DS Autorità di Gestione e Monitoraggio Piani - marzo 2024</a:t>
            </a:r>
          </a:p>
        </p:txBody>
      </p:sp>
      <p:sp>
        <p:nvSpPr>
          <p:cNvPr id="17" name="Segnaposto numero diapositiva 16"/>
          <p:cNvSpPr>
            <a:spLocks noGrp="1"/>
          </p:cNvSpPr>
          <p:nvPr>
            <p:ph type="sldNum" sz="quarter" idx="12"/>
          </p:nvPr>
        </p:nvSpPr>
        <p:spPr/>
        <p:txBody>
          <a:bodyPr/>
          <a:lstStyle/>
          <a:p>
            <a:fld id="{8A7BC932-D10F-4A5D-B298-E4809F9E1AC7}" type="slidenum">
              <a:rPr lang="it-IT" smtClean="0"/>
              <a:t>6</a:t>
            </a:fld>
            <a:endParaRPr lang="it-IT" dirty="0"/>
          </a:p>
        </p:txBody>
      </p:sp>
      <p:cxnSp>
        <p:nvCxnSpPr>
          <p:cNvPr id="19" name="Connettore diritto 18"/>
          <p:cNvCxnSpPr/>
          <p:nvPr/>
        </p:nvCxnSpPr>
        <p:spPr>
          <a:xfrm>
            <a:off x="972371" y="2590575"/>
            <a:ext cx="23180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a:xfrm>
            <a:off x="3696076" y="2590575"/>
            <a:ext cx="23180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Connettore diritto 20"/>
          <p:cNvCxnSpPr/>
          <p:nvPr/>
        </p:nvCxnSpPr>
        <p:spPr>
          <a:xfrm>
            <a:off x="6419781" y="2590575"/>
            <a:ext cx="23180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ttore diritto 21"/>
          <p:cNvCxnSpPr/>
          <p:nvPr/>
        </p:nvCxnSpPr>
        <p:spPr>
          <a:xfrm>
            <a:off x="9143485" y="2590575"/>
            <a:ext cx="231804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450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Lato Black"/>
                <a:ea typeface="Lato Black"/>
                <a:cs typeface="Lato Black"/>
              </a:rPr>
              <a:t>Altre attività dello Sponsor</a:t>
            </a:r>
          </a:p>
        </p:txBody>
      </p:sp>
      <p:sp>
        <p:nvSpPr>
          <p:cNvPr id="6" name="Figura a mano libera 5"/>
          <p:cNvSpPr/>
          <p:nvPr/>
        </p:nvSpPr>
        <p:spPr>
          <a:xfrm>
            <a:off x="838200" y="1376834"/>
            <a:ext cx="5220000" cy="431730"/>
          </a:xfrm>
          <a:custGeom>
            <a:avLst/>
            <a:gdLst>
              <a:gd name="connsiteX0" fmla="*/ 0 w 10515600"/>
              <a:gd name="connsiteY0" fmla="*/ 71956 h 431730"/>
              <a:gd name="connsiteX1" fmla="*/ 71956 w 10515600"/>
              <a:gd name="connsiteY1" fmla="*/ 0 h 431730"/>
              <a:gd name="connsiteX2" fmla="*/ 10443644 w 10515600"/>
              <a:gd name="connsiteY2" fmla="*/ 0 h 431730"/>
              <a:gd name="connsiteX3" fmla="*/ 10515600 w 10515600"/>
              <a:gd name="connsiteY3" fmla="*/ 71956 h 431730"/>
              <a:gd name="connsiteX4" fmla="*/ 10515600 w 10515600"/>
              <a:gd name="connsiteY4" fmla="*/ 359774 h 431730"/>
              <a:gd name="connsiteX5" fmla="*/ 10443644 w 10515600"/>
              <a:gd name="connsiteY5" fmla="*/ 431730 h 431730"/>
              <a:gd name="connsiteX6" fmla="*/ 71956 w 10515600"/>
              <a:gd name="connsiteY6" fmla="*/ 431730 h 431730"/>
              <a:gd name="connsiteX7" fmla="*/ 0 w 10515600"/>
              <a:gd name="connsiteY7" fmla="*/ 359774 h 431730"/>
              <a:gd name="connsiteX8" fmla="*/ 0 w 10515600"/>
              <a:gd name="connsiteY8" fmla="*/ 71956 h 4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431730">
                <a:moveTo>
                  <a:pt x="0" y="71956"/>
                </a:moveTo>
                <a:cubicBezTo>
                  <a:pt x="0" y="32216"/>
                  <a:pt x="32216" y="0"/>
                  <a:pt x="71956" y="0"/>
                </a:cubicBezTo>
                <a:lnTo>
                  <a:pt x="10443644" y="0"/>
                </a:lnTo>
                <a:cubicBezTo>
                  <a:pt x="10483384" y="0"/>
                  <a:pt x="10515600" y="32216"/>
                  <a:pt x="10515600" y="71956"/>
                </a:cubicBezTo>
                <a:lnTo>
                  <a:pt x="10515600" y="359774"/>
                </a:lnTo>
                <a:cubicBezTo>
                  <a:pt x="10515600" y="399514"/>
                  <a:pt x="10483384" y="431730"/>
                  <a:pt x="10443644" y="431730"/>
                </a:cubicBezTo>
                <a:lnTo>
                  <a:pt x="71956" y="431730"/>
                </a:lnTo>
                <a:cubicBezTo>
                  <a:pt x="32216" y="431730"/>
                  <a:pt x="0" y="399514"/>
                  <a:pt x="0" y="359774"/>
                </a:cubicBezTo>
                <a:lnTo>
                  <a:pt x="0" y="71956"/>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655" tIns="89655" rIns="89655" bIns="89655" numCol="1" spcCol="1270" anchor="ctr" anchorCtr="0">
            <a:noAutofit/>
          </a:bodyPr>
          <a:lstStyle/>
          <a:p>
            <a:pPr lvl="0" algn="l" defTabSz="800100" rtl="0">
              <a:lnSpc>
                <a:spcPct val="90000"/>
              </a:lnSpc>
              <a:spcBef>
                <a:spcPct val="0"/>
              </a:spcBef>
              <a:spcAft>
                <a:spcPct val="35000"/>
              </a:spcAft>
            </a:pPr>
            <a:r>
              <a:rPr lang="it-IT" sz="1800" b="1" kern="1200" dirty="0">
                <a:solidFill>
                  <a:schemeClr val="tx1"/>
                </a:solidFill>
                <a:latin typeface="Arial" panose="020B0604020202020204" pitchFamily="34" charset="0"/>
                <a:cs typeface="Arial" panose="020B0604020202020204" pitchFamily="34" charset="0"/>
              </a:rPr>
              <a:t>Attività di Valorizzazione del Parco</a:t>
            </a:r>
          </a:p>
        </p:txBody>
      </p:sp>
      <p:sp>
        <p:nvSpPr>
          <p:cNvPr id="7" name="Figura a mano libera 6"/>
          <p:cNvSpPr/>
          <p:nvPr/>
        </p:nvSpPr>
        <p:spPr>
          <a:xfrm>
            <a:off x="838200" y="1808563"/>
            <a:ext cx="5220000" cy="4125098"/>
          </a:xfrm>
          <a:custGeom>
            <a:avLst/>
            <a:gdLst>
              <a:gd name="connsiteX0" fmla="*/ 0 w 10515600"/>
              <a:gd name="connsiteY0" fmla="*/ 0 h 2198340"/>
              <a:gd name="connsiteX1" fmla="*/ 10515600 w 10515600"/>
              <a:gd name="connsiteY1" fmla="*/ 0 h 2198340"/>
              <a:gd name="connsiteX2" fmla="*/ 10515600 w 10515600"/>
              <a:gd name="connsiteY2" fmla="*/ 2198340 h 2198340"/>
              <a:gd name="connsiteX3" fmla="*/ 0 w 10515600"/>
              <a:gd name="connsiteY3" fmla="*/ 2198340 h 2198340"/>
              <a:gd name="connsiteX4" fmla="*/ 0 w 10515600"/>
              <a:gd name="connsiteY4" fmla="*/ 0 h 2198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15600" h="2198340">
                <a:moveTo>
                  <a:pt x="0" y="0"/>
                </a:moveTo>
                <a:lnTo>
                  <a:pt x="10515600" y="0"/>
                </a:lnTo>
                <a:lnTo>
                  <a:pt x="10515600" y="2198340"/>
                </a:lnTo>
                <a:lnTo>
                  <a:pt x="0" y="2198340"/>
                </a:lnTo>
                <a:lnTo>
                  <a:pt x="0" y="0"/>
                </a:lnTo>
                <a:close/>
              </a:path>
            </a:pathLst>
          </a:custGeom>
          <a:noFill/>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9600" tIns="72000" rIns="128016" bIns="22860" numCol="1" spcCol="1270" anchor="t" anchorCtr="0">
            <a:noAutofit/>
          </a:bodyPr>
          <a:lstStyle/>
          <a:p>
            <a:pPr marL="285750" lvl="1" indent="-285750" algn="just" defTabSz="622300" rtl="0">
              <a:lnSpc>
                <a:spcPct val="90000"/>
              </a:lnSpc>
              <a:spcBef>
                <a:spcPct val="0"/>
              </a:spcBef>
              <a:spcAft>
                <a:spcPct val="20000"/>
              </a:spcAft>
              <a:buFont typeface="Arial" panose="020B0604020202020204" pitchFamily="34" charset="0"/>
              <a:buChar char="•"/>
            </a:pPr>
            <a:r>
              <a:rPr lang="it-IT" sz="1600" kern="1200" dirty="0">
                <a:solidFill>
                  <a:schemeClr val="tx1"/>
                </a:solidFill>
                <a:latin typeface="Arial" panose="020B0604020202020204" pitchFamily="34" charset="0"/>
                <a:cs typeface="Arial" panose="020B0604020202020204" pitchFamily="34" charset="0"/>
              </a:rPr>
              <a:t>attività, iniziative o eventi, anche commerciali o a pagamento, espositivi o promozionali, pubblici o privati, anche di carattere culturale, musicale, sportivo e socio-aggregativo, incluse l’attività di somministrazione di alimenti e bevande e di vendita al dettaglio in sede fissa, gestite economicamente dallo Sponsor o messi a disposizione di terzi</a:t>
            </a:r>
          </a:p>
          <a:p>
            <a:pPr marL="285750" lvl="1" indent="-285750" algn="just" defTabSz="622300" rtl="0">
              <a:lnSpc>
                <a:spcPct val="90000"/>
              </a:lnSpc>
              <a:spcBef>
                <a:spcPct val="0"/>
              </a:spcBef>
              <a:spcAft>
                <a:spcPct val="20000"/>
              </a:spcAft>
              <a:buFont typeface="Arial" panose="020B0604020202020204" pitchFamily="34" charset="0"/>
              <a:buChar char="•"/>
            </a:pPr>
            <a:endParaRPr lang="it-IT" sz="1400" kern="1200" dirty="0">
              <a:solidFill>
                <a:schemeClr val="tx1"/>
              </a:solidFill>
              <a:latin typeface="Arial" panose="020B0604020202020204" pitchFamily="34" charset="0"/>
              <a:ea typeface="Calibri" panose="020F0502020204030204"/>
              <a:cs typeface="Arial" panose="020B0604020202020204" pitchFamily="34" charset="0"/>
            </a:endParaRPr>
          </a:p>
        </p:txBody>
      </p:sp>
      <p:sp>
        <p:nvSpPr>
          <p:cNvPr id="8" name="Figura a mano libera 7"/>
          <p:cNvSpPr/>
          <p:nvPr/>
        </p:nvSpPr>
        <p:spPr>
          <a:xfrm>
            <a:off x="6364344" y="1376834"/>
            <a:ext cx="5220000" cy="431730"/>
          </a:xfrm>
          <a:custGeom>
            <a:avLst/>
            <a:gdLst>
              <a:gd name="connsiteX0" fmla="*/ 0 w 10515600"/>
              <a:gd name="connsiteY0" fmla="*/ 71956 h 431730"/>
              <a:gd name="connsiteX1" fmla="*/ 71956 w 10515600"/>
              <a:gd name="connsiteY1" fmla="*/ 0 h 431730"/>
              <a:gd name="connsiteX2" fmla="*/ 10443644 w 10515600"/>
              <a:gd name="connsiteY2" fmla="*/ 0 h 431730"/>
              <a:gd name="connsiteX3" fmla="*/ 10515600 w 10515600"/>
              <a:gd name="connsiteY3" fmla="*/ 71956 h 431730"/>
              <a:gd name="connsiteX4" fmla="*/ 10515600 w 10515600"/>
              <a:gd name="connsiteY4" fmla="*/ 359774 h 431730"/>
              <a:gd name="connsiteX5" fmla="*/ 10443644 w 10515600"/>
              <a:gd name="connsiteY5" fmla="*/ 431730 h 431730"/>
              <a:gd name="connsiteX6" fmla="*/ 71956 w 10515600"/>
              <a:gd name="connsiteY6" fmla="*/ 431730 h 431730"/>
              <a:gd name="connsiteX7" fmla="*/ 0 w 10515600"/>
              <a:gd name="connsiteY7" fmla="*/ 359774 h 431730"/>
              <a:gd name="connsiteX8" fmla="*/ 0 w 10515600"/>
              <a:gd name="connsiteY8" fmla="*/ 71956 h 4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431730">
                <a:moveTo>
                  <a:pt x="0" y="71956"/>
                </a:moveTo>
                <a:cubicBezTo>
                  <a:pt x="0" y="32216"/>
                  <a:pt x="32216" y="0"/>
                  <a:pt x="71956" y="0"/>
                </a:cubicBezTo>
                <a:lnTo>
                  <a:pt x="10443644" y="0"/>
                </a:lnTo>
                <a:cubicBezTo>
                  <a:pt x="10483384" y="0"/>
                  <a:pt x="10515600" y="32216"/>
                  <a:pt x="10515600" y="71956"/>
                </a:cubicBezTo>
                <a:lnTo>
                  <a:pt x="10515600" y="359774"/>
                </a:lnTo>
                <a:cubicBezTo>
                  <a:pt x="10515600" y="399514"/>
                  <a:pt x="10483384" y="431730"/>
                  <a:pt x="10443644" y="431730"/>
                </a:cubicBezTo>
                <a:lnTo>
                  <a:pt x="71956" y="431730"/>
                </a:lnTo>
                <a:cubicBezTo>
                  <a:pt x="32216" y="431730"/>
                  <a:pt x="0" y="399514"/>
                  <a:pt x="0" y="359774"/>
                </a:cubicBezTo>
                <a:lnTo>
                  <a:pt x="0" y="71956"/>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655" tIns="89655" rIns="89655" bIns="89655" numCol="1" spcCol="1270" anchor="ctr" anchorCtr="0">
            <a:noAutofit/>
          </a:bodyPr>
          <a:lstStyle/>
          <a:p>
            <a:pPr lvl="0" algn="l" defTabSz="800100" rtl="0">
              <a:lnSpc>
                <a:spcPct val="90000"/>
              </a:lnSpc>
              <a:spcBef>
                <a:spcPct val="0"/>
              </a:spcBef>
              <a:spcAft>
                <a:spcPct val="35000"/>
              </a:spcAft>
            </a:pPr>
            <a:r>
              <a:rPr lang="it-IT" sz="1800" b="1" kern="1200" dirty="0">
                <a:solidFill>
                  <a:schemeClr val="tx1"/>
                </a:solidFill>
                <a:latin typeface="Arial" panose="020B0604020202020204" pitchFamily="34" charset="0"/>
                <a:cs typeface="Arial" panose="020B0604020202020204" pitchFamily="34" charset="0"/>
              </a:rPr>
              <a:t>Attività di Valorizzazione delle aree pedonali </a:t>
            </a:r>
          </a:p>
        </p:txBody>
      </p:sp>
      <p:sp>
        <p:nvSpPr>
          <p:cNvPr id="9" name="Figura a mano libera 8"/>
          <p:cNvSpPr/>
          <p:nvPr/>
        </p:nvSpPr>
        <p:spPr>
          <a:xfrm>
            <a:off x="6364344" y="1808563"/>
            <a:ext cx="5220000" cy="2128927"/>
          </a:xfrm>
          <a:custGeom>
            <a:avLst/>
            <a:gdLst>
              <a:gd name="connsiteX0" fmla="*/ 0 w 10515600"/>
              <a:gd name="connsiteY0" fmla="*/ 0 h 1155060"/>
              <a:gd name="connsiteX1" fmla="*/ 10515600 w 10515600"/>
              <a:gd name="connsiteY1" fmla="*/ 0 h 1155060"/>
              <a:gd name="connsiteX2" fmla="*/ 10515600 w 10515600"/>
              <a:gd name="connsiteY2" fmla="*/ 1155060 h 1155060"/>
              <a:gd name="connsiteX3" fmla="*/ 0 w 10515600"/>
              <a:gd name="connsiteY3" fmla="*/ 1155060 h 1155060"/>
              <a:gd name="connsiteX4" fmla="*/ 0 w 10515600"/>
              <a:gd name="connsiteY4" fmla="*/ 0 h 1155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15600" h="1155060">
                <a:moveTo>
                  <a:pt x="0" y="0"/>
                </a:moveTo>
                <a:lnTo>
                  <a:pt x="10515600" y="0"/>
                </a:lnTo>
                <a:lnTo>
                  <a:pt x="10515600" y="1155060"/>
                </a:lnTo>
                <a:lnTo>
                  <a:pt x="0" y="1155060"/>
                </a:lnTo>
                <a:lnTo>
                  <a:pt x="0" y="0"/>
                </a:lnTo>
                <a:close/>
              </a:path>
            </a:pathLst>
          </a:custGeom>
          <a:noFill/>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9600" tIns="72000" rIns="128016" bIns="22860" numCol="1" spcCol="1270" anchor="t" anchorCtr="0">
            <a:noAutofit/>
          </a:bodyPr>
          <a:lstStyle/>
          <a:p>
            <a:pPr marL="285750" lvl="1" indent="-285750" algn="just" defTabSz="622300" rtl="0">
              <a:lnSpc>
                <a:spcPct val="90000"/>
              </a:lnSpc>
              <a:spcBef>
                <a:spcPct val="0"/>
              </a:spcBef>
              <a:spcAft>
                <a:spcPct val="20000"/>
              </a:spcAft>
              <a:buFont typeface="Arial" panose="020B0604020202020204" pitchFamily="34" charset="0"/>
              <a:buChar char="•"/>
            </a:pPr>
            <a:r>
              <a:rPr lang="it-IT" sz="1600" kern="1200" dirty="0">
                <a:solidFill>
                  <a:schemeClr val="tx1"/>
                </a:solidFill>
                <a:latin typeface="Arial" panose="020B0604020202020204" pitchFamily="34" charset="0"/>
                <a:cs typeface="Arial" panose="020B0604020202020204" pitchFamily="34" charset="0"/>
              </a:rPr>
              <a:t>attività, iniziative o eventi, anche commerciali o a pagamento, espositivi o promozionali, pubblici o privati, anche di carattere culturale, musicale, sportivo e socio-aggregativo, incluse l’attività di somministrazione di alimenti e bevande e di vendita al dettaglio in sede fissa</a:t>
            </a:r>
          </a:p>
          <a:p>
            <a:pPr marL="285750" lvl="1" indent="-285750" algn="just" defTabSz="622300" rtl="0">
              <a:lnSpc>
                <a:spcPct val="90000"/>
              </a:lnSpc>
              <a:spcBef>
                <a:spcPct val="0"/>
              </a:spcBef>
              <a:spcAft>
                <a:spcPct val="20000"/>
              </a:spcAft>
              <a:buFont typeface="Arial" panose="020B0604020202020204" pitchFamily="34" charset="0"/>
              <a:buChar char="•"/>
            </a:pPr>
            <a:endParaRPr lang="it-IT" kern="1200" dirty="0">
              <a:solidFill>
                <a:schemeClr val="tx1"/>
              </a:solidFill>
              <a:latin typeface="Arial" panose="020B0604020202020204" pitchFamily="34" charset="0"/>
              <a:ea typeface="Calibri" panose="020F0502020204030204"/>
              <a:cs typeface="Arial" panose="020B0604020202020204" pitchFamily="34" charset="0"/>
            </a:endParaRPr>
          </a:p>
        </p:txBody>
      </p:sp>
      <p:sp>
        <p:nvSpPr>
          <p:cNvPr id="10" name="Figura a mano libera 9"/>
          <p:cNvSpPr/>
          <p:nvPr/>
        </p:nvSpPr>
        <p:spPr>
          <a:xfrm>
            <a:off x="6793913" y="3441290"/>
            <a:ext cx="4914382" cy="496200"/>
          </a:xfrm>
          <a:custGeom>
            <a:avLst/>
            <a:gdLst>
              <a:gd name="connsiteX0" fmla="*/ 0 w 10515600"/>
              <a:gd name="connsiteY0" fmla="*/ 71956 h 431730"/>
              <a:gd name="connsiteX1" fmla="*/ 71956 w 10515600"/>
              <a:gd name="connsiteY1" fmla="*/ 0 h 431730"/>
              <a:gd name="connsiteX2" fmla="*/ 10443644 w 10515600"/>
              <a:gd name="connsiteY2" fmla="*/ 0 h 431730"/>
              <a:gd name="connsiteX3" fmla="*/ 10515600 w 10515600"/>
              <a:gd name="connsiteY3" fmla="*/ 71956 h 431730"/>
              <a:gd name="connsiteX4" fmla="*/ 10515600 w 10515600"/>
              <a:gd name="connsiteY4" fmla="*/ 359774 h 431730"/>
              <a:gd name="connsiteX5" fmla="*/ 10443644 w 10515600"/>
              <a:gd name="connsiteY5" fmla="*/ 431730 h 431730"/>
              <a:gd name="connsiteX6" fmla="*/ 71956 w 10515600"/>
              <a:gd name="connsiteY6" fmla="*/ 431730 h 431730"/>
              <a:gd name="connsiteX7" fmla="*/ 0 w 10515600"/>
              <a:gd name="connsiteY7" fmla="*/ 359774 h 431730"/>
              <a:gd name="connsiteX8" fmla="*/ 0 w 10515600"/>
              <a:gd name="connsiteY8" fmla="*/ 71956 h 4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431730">
                <a:moveTo>
                  <a:pt x="0" y="71956"/>
                </a:moveTo>
                <a:cubicBezTo>
                  <a:pt x="0" y="32216"/>
                  <a:pt x="32216" y="0"/>
                  <a:pt x="71956" y="0"/>
                </a:cubicBezTo>
                <a:lnTo>
                  <a:pt x="10443644" y="0"/>
                </a:lnTo>
                <a:cubicBezTo>
                  <a:pt x="10483384" y="0"/>
                  <a:pt x="10515600" y="32216"/>
                  <a:pt x="10515600" y="71956"/>
                </a:cubicBezTo>
                <a:lnTo>
                  <a:pt x="10515600" y="359774"/>
                </a:lnTo>
                <a:cubicBezTo>
                  <a:pt x="10515600" y="399514"/>
                  <a:pt x="10483384" y="431730"/>
                  <a:pt x="10443644" y="431730"/>
                </a:cubicBezTo>
                <a:lnTo>
                  <a:pt x="71956" y="431730"/>
                </a:lnTo>
                <a:cubicBezTo>
                  <a:pt x="32216" y="431730"/>
                  <a:pt x="0" y="399514"/>
                  <a:pt x="0" y="359774"/>
                </a:cubicBezTo>
                <a:lnTo>
                  <a:pt x="0" y="71956"/>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655" tIns="89655" rIns="89655" bIns="89655" numCol="1" spcCol="1270" anchor="ctr" anchorCtr="0">
            <a:noAutofit/>
          </a:bodyPr>
          <a:lstStyle/>
          <a:p>
            <a:pPr lvl="0" algn="l" defTabSz="800100" rtl="0">
              <a:lnSpc>
                <a:spcPct val="90000"/>
              </a:lnSpc>
              <a:spcBef>
                <a:spcPct val="0"/>
              </a:spcBef>
              <a:spcAft>
                <a:spcPct val="35000"/>
              </a:spcAft>
            </a:pPr>
            <a:r>
              <a:rPr lang="it-IT" sz="1800" b="1" kern="1200" dirty="0">
                <a:solidFill>
                  <a:schemeClr val="tx1"/>
                </a:solidFill>
                <a:latin typeface="Arial" panose="020B0604020202020204" pitchFamily="34" charset="0"/>
                <a:cs typeface="Arial" panose="020B0604020202020204" pitchFamily="34" charset="0"/>
              </a:rPr>
              <a:t>Manutenzione opere Progetto </a:t>
            </a:r>
            <a:r>
              <a:rPr lang="it-IT" b="1" dirty="0">
                <a:solidFill>
                  <a:schemeClr val="tx1"/>
                </a:solidFill>
                <a:latin typeface="Arial" panose="020B0604020202020204" pitchFamily="34" charset="0"/>
                <a:cs typeface="Arial" panose="020B0604020202020204" pitchFamily="34" charset="0"/>
              </a:rPr>
              <a:t>A</a:t>
            </a:r>
            <a:r>
              <a:rPr lang="it-IT" sz="1800" b="1" kern="1200" dirty="0">
                <a:solidFill>
                  <a:schemeClr val="tx1"/>
                </a:solidFill>
                <a:latin typeface="Arial" panose="020B0604020202020204" pitchFamily="34" charset="0"/>
                <a:cs typeface="Arial" panose="020B0604020202020204" pitchFamily="34" charset="0"/>
              </a:rPr>
              <a:t>rt line </a:t>
            </a:r>
          </a:p>
        </p:txBody>
      </p:sp>
      <p:pic>
        <p:nvPicPr>
          <p:cNvPr id="4" name="Elemento grafico 3" descr="Rombo con riempimento a tinta unita">
            <a:extLst>
              <a:ext uri="{FF2B5EF4-FFF2-40B4-BE49-F238E27FC236}">
                <a16:creationId xmlns:a16="http://schemas.microsoft.com/office/drawing/2014/main" id="{9E4EFC9C-1842-AA65-03AF-2EA90AD4F9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8463" y="1402976"/>
            <a:ext cx="454958" cy="453130"/>
          </a:xfrm>
          <a:prstGeom prst="rect">
            <a:avLst/>
          </a:prstGeom>
        </p:spPr>
      </p:pic>
      <p:pic>
        <p:nvPicPr>
          <p:cNvPr id="5" name="Elemento grafico 4" descr="Rombo con riempimento a tinta unita">
            <a:extLst>
              <a:ext uri="{FF2B5EF4-FFF2-40B4-BE49-F238E27FC236}">
                <a16:creationId xmlns:a16="http://schemas.microsoft.com/office/drawing/2014/main" id="{E4D88220-07F5-B5EF-026B-7167B3FE320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83793" y="1402976"/>
            <a:ext cx="454958" cy="453130"/>
          </a:xfrm>
          <a:prstGeom prst="rect">
            <a:avLst/>
          </a:prstGeom>
        </p:spPr>
      </p:pic>
      <p:pic>
        <p:nvPicPr>
          <p:cNvPr id="12" name="Elemento grafico 51" descr="Pubblico di riferimento con riempimento a tinta unita">
            <a:extLst>
              <a:ext uri="{FF2B5EF4-FFF2-40B4-BE49-F238E27FC236}">
                <a16:creationId xmlns:a16="http://schemas.microsoft.com/office/drawing/2014/main" id="{C3A3CAB6-83D2-B554-F112-600742A4C0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51750" y="3507423"/>
            <a:ext cx="453600" cy="453600"/>
          </a:xfrm>
          <a:prstGeom prst="rect">
            <a:avLst/>
          </a:prstGeom>
        </p:spPr>
      </p:pic>
      <p:sp>
        <p:nvSpPr>
          <p:cNvPr id="3" name="Segnaposto piè di pagina 2"/>
          <p:cNvSpPr>
            <a:spLocks noGrp="1"/>
          </p:cNvSpPr>
          <p:nvPr>
            <p:ph type="ftr" sz="quarter" idx="11"/>
          </p:nvPr>
        </p:nvSpPr>
        <p:spPr/>
        <p:txBody>
          <a:bodyPr/>
          <a:lstStyle/>
          <a:p>
            <a:r>
              <a:rPr lang="it-IT" dirty="0"/>
              <a:t>DS Autorità di Gestione e Monitoraggio Piani – marzo 2024</a:t>
            </a:r>
          </a:p>
        </p:txBody>
      </p:sp>
      <p:sp>
        <p:nvSpPr>
          <p:cNvPr id="13" name="Segnaposto numero diapositiva 12"/>
          <p:cNvSpPr>
            <a:spLocks noGrp="1"/>
          </p:cNvSpPr>
          <p:nvPr>
            <p:ph type="sldNum" sz="quarter" idx="12"/>
          </p:nvPr>
        </p:nvSpPr>
        <p:spPr/>
        <p:txBody>
          <a:bodyPr/>
          <a:lstStyle/>
          <a:p>
            <a:fld id="{8A7BC932-D10F-4A5D-B298-E4809F9E1AC7}" type="slidenum">
              <a:rPr lang="it-IT" smtClean="0"/>
              <a:t>7</a:t>
            </a:fld>
            <a:endParaRPr lang="it-IT"/>
          </a:p>
        </p:txBody>
      </p:sp>
      <p:cxnSp>
        <p:nvCxnSpPr>
          <p:cNvPr id="18" name="Connettore diritto 17"/>
          <p:cNvCxnSpPr/>
          <p:nvPr/>
        </p:nvCxnSpPr>
        <p:spPr>
          <a:xfrm>
            <a:off x="874644" y="1798625"/>
            <a:ext cx="496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nettore diritto 18"/>
          <p:cNvCxnSpPr/>
          <p:nvPr/>
        </p:nvCxnSpPr>
        <p:spPr>
          <a:xfrm>
            <a:off x="6463737" y="1811879"/>
            <a:ext cx="496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ttore diritto 19"/>
          <p:cNvCxnSpPr/>
          <p:nvPr/>
        </p:nvCxnSpPr>
        <p:spPr>
          <a:xfrm>
            <a:off x="6616344" y="3855167"/>
            <a:ext cx="49680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6463736" y="4023756"/>
            <a:ext cx="5229349" cy="2646878"/>
          </a:xfrm>
          <a:prstGeom prst="rect">
            <a:avLst/>
          </a:prstGeom>
          <a:noFill/>
        </p:spPr>
        <p:txBody>
          <a:bodyPr wrap="square" rtlCol="0">
            <a:spAutoFit/>
          </a:bodyPr>
          <a:lstStyle/>
          <a:p>
            <a:pPr marL="285750" indent="-285750" algn="just">
              <a:buFont typeface="Arial" panose="020B0604020202020204" pitchFamily="34" charset="0"/>
              <a:buChar char="•"/>
            </a:pPr>
            <a:r>
              <a:rPr lang="it-IT" sz="1600" dirty="0">
                <a:latin typeface="Arial" panose="020B0604020202020204" pitchFamily="34" charset="0"/>
                <a:cs typeface="Arial" panose="020B0604020202020204" pitchFamily="34" charset="0"/>
              </a:rPr>
              <a:t>Piano manutentivo redatto da artisti ed esecutori, per ogni opera. Il piano conservativo è specifico per ogni opera/scultura. È decennale e riporta sia gli interventi annuali o pluriennali da prevedere, sia le competenze specialistiche richieste per eseguirli. </a:t>
            </a:r>
          </a:p>
          <a:p>
            <a:pPr marL="285750" indent="-285750" algn="just">
              <a:buFont typeface="Arial" panose="020B0604020202020204" pitchFamily="34" charset="0"/>
              <a:buChar char="•"/>
            </a:pPr>
            <a:r>
              <a:rPr lang="it-IT" sz="1600" dirty="0">
                <a:latin typeface="Arial" panose="020B0604020202020204" pitchFamily="34" charset="0"/>
                <a:cs typeface="Arial" panose="020B0604020202020204" pitchFamily="34" charset="0"/>
              </a:rPr>
              <a:t>È compresa anche la riparazione delle opere d’arte derivanti da atti e/o fatti anche di natura vandalica. </a:t>
            </a:r>
          </a:p>
          <a:p>
            <a:endParaRPr lang="it-IT" dirty="0"/>
          </a:p>
          <a:p>
            <a:endParaRPr lang="it-IT" dirty="0"/>
          </a:p>
          <a:p>
            <a:endParaRPr lang="it-IT" dirty="0"/>
          </a:p>
        </p:txBody>
      </p:sp>
      <p:pic>
        <p:nvPicPr>
          <p:cNvPr id="21" name="Elemento grafico 51" descr="Pubblico di riferimento con riempimento a tinta unita">
            <a:extLst>
              <a:ext uri="{FF2B5EF4-FFF2-40B4-BE49-F238E27FC236}">
                <a16:creationId xmlns:a16="http://schemas.microsoft.com/office/drawing/2014/main" id="{C3A3CAB6-83D2-B554-F112-600742A4C0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8300" y="3614990"/>
            <a:ext cx="453600" cy="453600"/>
          </a:xfrm>
          <a:prstGeom prst="rect">
            <a:avLst/>
          </a:prstGeom>
        </p:spPr>
      </p:pic>
      <p:sp>
        <p:nvSpPr>
          <p:cNvPr id="22" name="Figura a mano libera 21"/>
          <p:cNvSpPr/>
          <p:nvPr/>
        </p:nvSpPr>
        <p:spPr>
          <a:xfrm>
            <a:off x="981636" y="3593690"/>
            <a:ext cx="10879060" cy="458988"/>
          </a:xfrm>
          <a:custGeom>
            <a:avLst/>
            <a:gdLst>
              <a:gd name="connsiteX0" fmla="*/ 0 w 10515600"/>
              <a:gd name="connsiteY0" fmla="*/ 71956 h 431730"/>
              <a:gd name="connsiteX1" fmla="*/ 71956 w 10515600"/>
              <a:gd name="connsiteY1" fmla="*/ 0 h 431730"/>
              <a:gd name="connsiteX2" fmla="*/ 10443644 w 10515600"/>
              <a:gd name="connsiteY2" fmla="*/ 0 h 431730"/>
              <a:gd name="connsiteX3" fmla="*/ 10515600 w 10515600"/>
              <a:gd name="connsiteY3" fmla="*/ 71956 h 431730"/>
              <a:gd name="connsiteX4" fmla="*/ 10515600 w 10515600"/>
              <a:gd name="connsiteY4" fmla="*/ 359774 h 431730"/>
              <a:gd name="connsiteX5" fmla="*/ 10443644 w 10515600"/>
              <a:gd name="connsiteY5" fmla="*/ 431730 h 431730"/>
              <a:gd name="connsiteX6" fmla="*/ 71956 w 10515600"/>
              <a:gd name="connsiteY6" fmla="*/ 431730 h 431730"/>
              <a:gd name="connsiteX7" fmla="*/ 0 w 10515600"/>
              <a:gd name="connsiteY7" fmla="*/ 359774 h 431730"/>
              <a:gd name="connsiteX8" fmla="*/ 0 w 10515600"/>
              <a:gd name="connsiteY8" fmla="*/ 71956 h 43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0" h="431730">
                <a:moveTo>
                  <a:pt x="0" y="71956"/>
                </a:moveTo>
                <a:cubicBezTo>
                  <a:pt x="0" y="32216"/>
                  <a:pt x="32216" y="0"/>
                  <a:pt x="71956" y="0"/>
                </a:cubicBezTo>
                <a:lnTo>
                  <a:pt x="10443644" y="0"/>
                </a:lnTo>
                <a:cubicBezTo>
                  <a:pt x="10483384" y="0"/>
                  <a:pt x="10515600" y="32216"/>
                  <a:pt x="10515600" y="71956"/>
                </a:cubicBezTo>
                <a:lnTo>
                  <a:pt x="10515600" y="359774"/>
                </a:lnTo>
                <a:cubicBezTo>
                  <a:pt x="10515600" y="399514"/>
                  <a:pt x="10483384" y="431730"/>
                  <a:pt x="10443644" y="431730"/>
                </a:cubicBezTo>
                <a:lnTo>
                  <a:pt x="71956" y="431730"/>
                </a:lnTo>
                <a:cubicBezTo>
                  <a:pt x="32216" y="431730"/>
                  <a:pt x="0" y="399514"/>
                  <a:pt x="0" y="359774"/>
                </a:cubicBezTo>
                <a:lnTo>
                  <a:pt x="0" y="71956"/>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655" tIns="89655" rIns="89655" bIns="89655" numCol="1" spcCol="1270" anchor="ctr" anchorCtr="0">
            <a:noAutofit/>
          </a:bodyPr>
          <a:lstStyle/>
          <a:p>
            <a:pPr lvl="0" algn="l" defTabSz="800100" rtl="0">
              <a:lnSpc>
                <a:spcPct val="90000"/>
              </a:lnSpc>
              <a:spcBef>
                <a:spcPct val="0"/>
              </a:spcBef>
              <a:spcAft>
                <a:spcPct val="35000"/>
              </a:spcAft>
            </a:pPr>
            <a:r>
              <a:rPr lang="it-IT" sz="1800" b="1" kern="1200" dirty="0">
                <a:solidFill>
                  <a:schemeClr val="tx1"/>
                </a:solidFill>
                <a:latin typeface="Arial" panose="020B0604020202020204" pitchFamily="34" charset="0"/>
                <a:cs typeface="Arial" panose="020B0604020202020204" pitchFamily="34" charset="0"/>
              </a:rPr>
              <a:t>Manutenzione Via Domenichino</a:t>
            </a:r>
          </a:p>
        </p:txBody>
      </p:sp>
      <p:cxnSp>
        <p:nvCxnSpPr>
          <p:cNvPr id="23" name="Connettore diritto 22"/>
          <p:cNvCxnSpPr>
            <a:stCxn id="22" idx="7"/>
          </p:cNvCxnSpPr>
          <p:nvPr/>
        </p:nvCxnSpPr>
        <p:spPr>
          <a:xfrm flipV="1">
            <a:off x="981636" y="3961023"/>
            <a:ext cx="4693023" cy="15156"/>
          </a:xfrm>
          <a:prstGeom prst="line">
            <a:avLst/>
          </a:prstGeom>
        </p:spPr>
        <p:style>
          <a:lnRef idx="1">
            <a:schemeClr val="accent1"/>
          </a:lnRef>
          <a:fillRef idx="0">
            <a:schemeClr val="accent1"/>
          </a:fillRef>
          <a:effectRef idx="0">
            <a:schemeClr val="accent1"/>
          </a:effectRef>
          <a:fontRef idx="minor">
            <a:schemeClr val="tx1"/>
          </a:fontRef>
        </p:style>
      </p:cxnSp>
      <p:sp>
        <p:nvSpPr>
          <p:cNvPr id="28" name="CasellaDiTesto 27"/>
          <p:cNvSpPr txBox="1"/>
          <p:nvPr/>
        </p:nvSpPr>
        <p:spPr>
          <a:xfrm>
            <a:off x="744650" y="4138945"/>
            <a:ext cx="4805124" cy="2062103"/>
          </a:xfrm>
          <a:prstGeom prst="rect">
            <a:avLst/>
          </a:prstGeom>
          <a:noFill/>
        </p:spPr>
        <p:txBody>
          <a:bodyPr wrap="square" rtlCol="0">
            <a:spAutoFit/>
          </a:bodyPr>
          <a:lstStyle/>
          <a:p>
            <a:pPr marL="285750" indent="-285750" algn="just">
              <a:buFont typeface="Arial" panose="020B0604020202020204" pitchFamily="34" charset="0"/>
              <a:buChar char="•"/>
            </a:pPr>
            <a:r>
              <a:rPr lang="it-IT" sz="1600" dirty="0">
                <a:latin typeface="Arial" panose="020B0604020202020204" pitchFamily="34" charset="0"/>
                <a:cs typeface="Arial" panose="020B0604020202020204" pitchFamily="34" charset="0"/>
              </a:rPr>
              <a:t>Manutenzione ordinaria delle aree pedonali e verdi collocate nelle aiuole centrali di Via Domenichino</a:t>
            </a:r>
          </a:p>
          <a:p>
            <a:pPr marL="285750" indent="-285750" algn="just">
              <a:buFont typeface="Arial" panose="020B0604020202020204" pitchFamily="34" charset="0"/>
              <a:buChar char="•"/>
            </a:pPr>
            <a:r>
              <a:rPr lang="it-IT" sz="1600" dirty="0">
                <a:latin typeface="Arial" panose="020B0604020202020204" pitchFamily="34" charset="0"/>
                <a:cs typeface="Arial" panose="020B0604020202020204" pitchFamily="34" charset="0"/>
              </a:rPr>
              <a:t>Manutenzione ordinaria degli arredi di design che vi saranno installati nell’ambito dell’espansione all’Area di via Domenichino del Progetto </a:t>
            </a:r>
            <a:r>
              <a:rPr lang="it-IT" sz="1600" dirty="0" err="1">
                <a:latin typeface="Arial" panose="020B0604020202020204" pitchFamily="34" charset="0"/>
                <a:cs typeface="Arial" panose="020B0604020202020204" pitchFamily="34" charset="0"/>
              </a:rPr>
              <a:t>Artline</a:t>
            </a:r>
            <a:r>
              <a:rPr lang="it-IT" sz="1600" dirty="0">
                <a:latin typeface="Arial" panose="020B0604020202020204" pitchFamily="34" charset="0"/>
                <a:cs typeface="Arial" panose="020B0604020202020204" pitchFamily="34" charset="0"/>
              </a:rPr>
              <a:t> Milano. </a:t>
            </a:r>
          </a:p>
          <a:p>
            <a:pPr algn="just"/>
            <a:endParaRPr lang="it-IT" sz="1600" dirty="0"/>
          </a:p>
        </p:txBody>
      </p:sp>
    </p:spTree>
    <p:extLst>
      <p:ext uri="{BB962C8B-B14F-4D97-AF65-F5344CB8AC3E}">
        <p14:creationId xmlns:p14="http://schemas.microsoft.com/office/powerpoint/2010/main" val="204243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SOSTENIBILITA’ ECONOMICA</a:t>
            </a:r>
          </a:p>
        </p:txBody>
      </p:sp>
      <p:sp>
        <p:nvSpPr>
          <p:cNvPr id="3" name="Segnaposto contenuto 2"/>
          <p:cNvSpPr>
            <a:spLocks noGrp="1"/>
          </p:cNvSpPr>
          <p:nvPr>
            <p:ph idx="1"/>
          </p:nvPr>
        </p:nvSpPr>
        <p:spPr>
          <a:xfrm>
            <a:off x="715617" y="1225296"/>
            <a:ext cx="10638183" cy="4708365"/>
          </a:xfrm>
          <a:ln>
            <a:solidFill>
              <a:srgbClr val="E2001A"/>
            </a:solidFill>
          </a:ln>
        </p:spPr>
        <p:txBody>
          <a:bodyPr>
            <a:normAutofit/>
          </a:bodyPr>
          <a:lstStyle/>
          <a:p>
            <a:pPr algn="just"/>
            <a:r>
              <a:rPr lang="it-IT" b="1" dirty="0">
                <a:solidFill>
                  <a:srgbClr val="000000"/>
                </a:solidFill>
                <a:ea typeface="Garamond" panose="02020404030301010803" pitchFamily="18" charset="0"/>
              </a:rPr>
              <a:t>L’Amministrazione comunale, ai fini della sostenibilità economica complessiva degli impegni assunti dalla Sponsor, nonché delle ulteriori attività di gestione </a:t>
            </a:r>
            <a:r>
              <a:rPr lang="it-IT" b="1" dirty="0">
                <a:solidFill>
                  <a:srgbClr val="000000"/>
                </a:solidFill>
                <a:ea typeface="Batang"/>
              </a:rPr>
              <a:t>delle</a:t>
            </a:r>
            <a:r>
              <a:rPr lang="it-IT" b="1" dirty="0">
                <a:solidFill>
                  <a:srgbClr val="000000"/>
                </a:solidFill>
                <a:ea typeface="Garamond" panose="02020404030301010803" pitchFamily="18" charset="0"/>
              </a:rPr>
              <a:t> aree oggetto del Contratto, riconosce alla Società:</a:t>
            </a:r>
          </a:p>
          <a:p>
            <a:pPr marL="285750" indent="-285750" algn="just">
              <a:buFont typeface="Arial" panose="020B0604020202020204" pitchFamily="34" charset="0"/>
              <a:buChar char="•"/>
            </a:pPr>
            <a:r>
              <a:rPr lang="it-IT" dirty="0"/>
              <a:t>la possibilità di realizzare pubblicità per conto terzi attraverso l’implementazione di cartellonistica digitale e non presso le Aree Pedonali e il Parco; </a:t>
            </a:r>
          </a:p>
          <a:p>
            <a:pPr marL="285750" indent="-285750" algn="just">
              <a:buFont typeface="Arial" panose="020B0604020202020204" pitchFamily="34" charset="0"/>
              <a:buChar char="•"/>
            </a:pPr>
            <a:r>
              <a:rPr lang="it-IT" dirty="0"/>
              <a:t>l’uso esclusivo delle aree oggetto della sponsorizzazione, anche per lo svolgimento di eventi/attività (anche con finalità esclusivamente commerciali) e, pertanto, le connesse attività di coordinamento delle relative richieste di occupazione di suolo pubblico, sia permanenti sia temporanee, previa acquisizione, laddove necessaria, della relativa concessione da parte delle competenti strutture comunali, nel rispetto della normativa e dei regolamenti vigenti in materia;</a:t>
            </a:r>
          </a:p>
          <a:p>
            <a:pPr marL="285750" indent="-285750" algn="just">
              <a:buFont typeface="Arial" panose="020B0604020202020204" pitchFamily="34" charset="0"/>
              <a:buChar char="•"/>
            </a:pPr>
            <a:r>
              <a:rPr lang="it-IT" dirty="0"/>
              <a:t>la gestione di n. 4 (quattro) chioschi aventi finalità commerciali;</a:t>
            </a:r>
          </a:p>
          <a:p>
            <a:pPr marL="285750" indent="-285750" algn="just">
              <a:buFont typeface="Arial" panose="020B0604020202020204" pitchFamily="34" charset="0"/>
              <a:buChar char="•"/>
            </a:pPr>
            <a:r>
              <a:rPr lang="it-IT" dirty="0"/>
              <a:t>la gestione del </a:t>
            </a:r>
            <a:r>
              <a:rPr lang="it-IT" dirty="0" err="1"/>
              <a:t>Padel</a:t>
            </a:r>
            <a:r>
              <a:rPr lang="it-IT" dirty="0"/>
              <a:t> Pavilion e di altre strutture sportive che prevede anche l’ individuazione di alcuni servizi di carattere gratuito in favore di particolari categorie di utenti individuati concordemente con il Comune, anche attraverso la messa a disposizione degli stessi dell’attrezzatura necessaria per l’utilizzo delle strutture e il relativo supporto tecnico;</a:t>
            </a:r>
          </a:p>
          <a:p>
            <a:pPr marL="285750" indent="-285750" algn="just">
              <a:buFont typeface="Arial" panose="020B0604020202020204" pitchFamily="34" charset="0"/>
              <a:buChar char="•"/>
            </a:pPr>
            <a:r>
              <a:rPr lang="it-IT" dirty="0"/>
              <a:t>la possibilità di realizzare eventi a carattere commerciale o con biglietto a pagamento nelle aree oggetto del presente Contratto (anche nell’area di Piazza Tre Torri), nel rispetto delle linee generali dettate dal Comune di Milano sull’organizzazione di eventi.</a:t>
            </a:r>
          </a:p>
          <a:p>
            <a:endParaRPr lang="it-IT" dirty="0"/>
          </a:p>
        </p:txBody>
      </p:sp>
      <p:sp>
        <p:nvSpPr>
          <p:cNvPr id="4" name="Segnaposto piè di pagina 3"/>
          <p:cNvSpPr>
            <a:spLocks noGrp="1"/>
          </p:cNvSpPr>
          <p:nvPr>
            <p:ph type="ftr" sz="quarter" idx="11"/>
          </p:nvPr>
        </p:nvSpPr>
        <p:spPr/>
        <p:txBody>
          <a:bodyPr/>
          <a:lstStyle/>
          <a:p>
            <a:r>
              <a:rPr lang="it-IT" dirty="0"/>
              <a:t>DS Autorità di Gestione e Monitoraggio Piani - marzo 2024</a:t>
            </a:r>
          </a:p>
        </p:txBody>
      </p:sp>
      <p:sp>
        <p:nvSpPr>
          <p:cNvPr id="5" name="Segnaposto numero diapositiva 4"/>
          <p:cNvSpPr>
            <a:spLocks noGrp="1"/>
          </p:cNvSpPr>
          <p:nvPr>
            <p:ph type="sldNum" sz="quarter" idx="12"/>
          </p:nvPr>
        </p:nvSpPr>
        <p:spPr/>
        <p:txBody>
          <a:bodyPr/>
          <a:lstStyle/>
          <a:p>
            <a:fld id="{8A7BC932-D10F-4A5D-B298-E4809F9E1AC7}" type="slidenum">
              <a:rPr lang="it-IT" smtClean="0"/>
              <a:t>8</a:t>
            </a:fld>
            <a:endParaRPr lang="it-IT"/>
          </a:p>
        </p:txBody>
      </p:sp>
    </p:spTree>
    <p:extLst>
      <p:ext uri="{BB962C8B-B14F-4D97-AF65-F5344CB8AC3E}">
        <p14:creationId xmlns:p14="http://schemas.microsoft.com/office/powerpoint/2010/main" val="1653779919"/>
      </p:ext>
    </p:extLst>
  </p:cSld>
  <p:clrMapOvr>
    <a:masterClrMapping/>
  </p:clrMapOvr>
</p:sld>
</file>

<file path=ppt/theme/theme1.xml><?xml version="1.0" encoding="utf-8"?>
<a:theme xmlns:a="http://schemas.openxmlformats.org/drawingml/2006/main" name="Tema di Office">
  <a:themeElements>
    <a:clrScheme name="Personalizzato 1">
      <a:dk1>
        <a:sysClr val="windowText" lastClr="000000"/>
      </a:dk1>
      <a:lt1>
        <a:sysClr val="window" lastClr="FFFFFF"/>
      </a:lt1>
      <a:dk2>
        <a:srgbClr val="44546A"/>
      </a:dk2>
      <a:lt2>
        <a:srgbClr val="E7E6E6"/>
      </a:lt2>
      <a:accent1>
        <a:srgbClr val="E2001A"/>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1547</TotalTime>
  <Words>1346</Words>
  <Application>Microsoft Office PowerPoint</Application>
  <PresentationFormat>Widescreen</PresentationFormat>
  <Paragraphs>95</Paragraphs>
  <Slides>8</Slides>
  <Notes>2</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8</vt:i4>
      </vt:variant>
    </vt:vector>
  </HeadingPairs>
  <TitlesOfParts>
    <vt:vector size="13" baseType="lpstr">
      <vt:lpstr>Arial</vt:lpstr>
      <vt:lpstr>Calibri</vt:lpstr>
      <vt:lpstr>Lato Black</vt:lpstr>
      <vt:lpstr>Lato Heavy</vt:lpstr>
      <vt:lpstr>Tema di Office</vt:lpstr>
      <vt:lpstr>Sponsorizzazione parco «CityLife»</vt:lpstr>
      <vt:lpstr>Presupposti</vt:lpstr>
      <vt:lpstr>Iter cronologico</vt:lpstr>
      <vt:lpstr>Aree oggetto della sponsorizzazione</vt:lpstr>
      <vt:lpstr>Il Contratto</vt:lpstr>
      <vt:lpstr>Attività a carico dello Sponsor</vt:lpstr>
      <vt:lpstr>Altre attività dello Sponsor</vt:lpstr>
      <vt:lpstr>SOSTENIBILITA’ ECONOMICA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Antonio Beretta</dc:creator>
  <cp:lastModifiedBy>Dario Luigi Moneta</cp:lastModifiedBy>
  <cp:revision>240</cp:revision>
  <cp:lastPrinted>2024-02-29T08:58:49Z</cp:lastPrinted>
  <dcterms:created xsi:type="dcterms:W3CDTF">2024-02-23T08:48:14Z</dcterms:created>
  <dcterms:modified xsi:type="dcterms:W3CDTF">2024-03-06T15:29:10Z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d7e3597-476a-4d14-9a2c-01fda5954799_Enabled">
    <vt:lpwstr>true</vt:lpwstr>
  </property>
  <property fmtid="{D5CDD505-2E9C-101B-9397-08002B2CF9AE}" pid="3" name="MSIP_Label_ad7e3597-476a-4d14-9a2c-01fda5954799_SetDate">
    <vt:lpwstr>2024-03-04T17:12:53Z</vt:lpwstr>
  </property>
  <property fmtid="{D5CDD505-2E9C-101B-9397-08002B2CF9AE}" pid="4" name="MSIP_Label_ad7e3597-476a-4d14-9a2c-01fda5954799_Method">
    <vt:lpwstr>Standard</vt:lpwstr>
  </property>
  <property fmtid="{D5CDD505-2E9C-101B-9397-08002B2CF9AE}" pid="5" name="MSIP_Label_ad7e3597-476a-4d14-9a2c-01fda5954799_Name">
    <vt:lpwstr>Generale</vt:lpwstr>
  </property>
  <property fmtid="{D5CDD505-2E9C-101B-9397-08002B2CF9AE}" pid="6" name="MSIP_Label_ad7e3597-476a-4d14-9a2c-01fda5954799_SiteId">
    <vt:lpwstr>ca916905-b31d-4af5-8307-1ac286ef0b1e</vt:lpwstr>
  </property>
  <property fmtid="{D5CDD505-2E9C-101B-9397-08002B2CF9AE}" pid="7" name="MSIP_Label_ad7e3597-476a-4d14-9a2c-01fda5954799_ActionId">
    <vt:lpwstr>de95a089-6ee6-44a2-9479-088255c6c15e</vt:lpwstr>
  </property>
  <property fmtid="{D5CDD505-2E9C-101B-9397-08002B2CF9AE}" pid="8" name="MSIP_Label_ad7e3597-476a-4d14-9a2c-01fda5954799_ContentBits">
    <vt:lpwstr>0</vt:lpwstr>
  </property>
</Properties>
</file>