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2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048CAC-6752-C8AC-817B-87EB08143E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30DB471-2D8C-21A2-73F7-A921EDDF27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0640CF6-D34A-2645-9FB5-589C71404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838E-C057-4C2C-B1A9-A8AAEE92ED20}" type="datetimeFigureOut">
              <a:rPr lang="it-IT" smtClean="0"/>
              <a:t>01/08/2022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193C242-3EEF-DC53-E94C-FE690CB9D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9289DF1-EA78-F747-994C-D85E13E99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7CA8-D8CD-4833-A8E8-31A3AC5AA0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2880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B1A9B0-0A58-3352-ACA3-52A9F50A4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1994FAF-D5C3-01CD-610C-FD1C2281B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9F4B9A-C660-E756-38C5-3DCBCBC09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838E-C057-4C2C-B1A9-A8AAEE92ED20}" type="datetimeFigureOut">
              <a:rPr lang="it-IT" smtClean="0"/>
              <a:t>01/08/2022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463D638-2B19-4754-2DFD-E49413067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F39A5D-4E1A-28BB-BB07-D3CE95615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7CA8-D8CD-4833-A8E8-31A3AC5AA0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8692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4D84AFC-8605-CCD4-019E-ADE60D7C8D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49383B4-AB45-3FBB-EBEB-780A47D983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CE77933-A044-7E0A-7B9C-C9AE06AAE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838E-C057-4C2C-B1A9-A8AAEE92ED20}" type="datetimeFigureOut">
              <a:rPr lang="it-IT" smtClean="0"/>
              <a:t>01/08/2022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F26AEF6-6152-7AB8-680E-5CA94A22A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67B96C7-4DEE-C302-17FA-F60D588C5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7CA8-D8CD-4833-A8E8-31A3AC5AA0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945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50C5CC-E1A7-2285-B73D-028A3F380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867B1F-6FF2-3A4D-6E34-D07CB36DEA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F76CAA5-A6C5-A0C6-D9D9-BEEC2F819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838E-C057-4C2C-B1A9-A8AAEE92ED20}" type="datetimeFigureOut">
              <a:rPr lang="it-IT" smtClean="0"/>
              <a:t>01/08/2022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4058100-FF45-FB2B-0B92-F47591BE0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9075C4F-161F-B565-D60C-8F5E240A2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7CA8-D8CD-4833-A8E8-31A3AC5AA0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2950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0B3886-ACA0-A748-AE55-9993B60AA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FC4C884-52D5-623F-4F93-F64A102C65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CD868D-0A97-D6C7-F9C9-8E4CEE6BE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838E-C057-4C2C-B1A9-A8AAEE92ED20}" type="datetimeFigureOut">
              <a:rPr lang="it-IT" smtClean="0"/>
              <a:t>01/08/2022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CEE70FE-5268-F641-4BA7-ABCA67A1F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61273FB-8276-F16F-2278-200939EEF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7CA8-D8CD-4833-A8E8-31A3AC5AA0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7155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274C22-64FE-D672-9D5A-43AC4473E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A1354D-F1DA-48EB-1A62-EDADBDA9C0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82C8A44-5D8C-F15E-D1EE-D2822A4AA2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8F0D34F-DED1-0412-E0BF-7F40507F3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838E-C057-4C2C-B1A9-A8AAEE92ED20}" type="datetimeFigureOut">
              <a:rPr lang="it-IT" smtClean="0"/>
              <a:t>01/08/2022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0204E2A-28EB-A854-FF25-672DA645A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809F49D-BBB4-8FB8-EC25-789A3916C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7CA8-D8CD-4833-A8E8-31A3AC5AA0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2219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5C2DA6-E1A6-4B77-FB45-DE704D8CA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34649A4-00DF-41F8-4464-4EDFCECAC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91EEA4F-F3DF-8C9D-A290-F51B378B2A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0130EAA-8607-C453-64A4-82E16A9C7B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2467B9A-CF72-B81C-7BA1-646B571414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26552601-3EA7-F008-8033-D94E95079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838E-C057-4C2C-B1A9-A8AAEE92ED20}" type="datetimeFigureOut">
              <a:rPr lang="it-IT" smtClean="0"/>
              <a:t>01/08/2022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FC6D2BA-D239-2D33-9EDB-DFF963E67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9C20471-B33F-07E7-FA2E-B7E613255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7CA8-D8CD-4833-A8E8-31A3AC5AA0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3043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3516E2-E7D1-DF21-BF4E-88DE3DB5A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04E2D75-C047-6845-12D1-90EFA3825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838E-C057-4C2C-B1A9-A8AAEE92ED20}" type="datetimeFigureOut">
              <a:rPr lang="it-IT" smtClean="0"/>
              <a:t>01/08/2022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73DD24C-3518-6985-754D-57432BDF0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934B392-DEFF-3285-EDC5-E306148AA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7CA8-D8CD-4833-A8E8-31A3AC5AA0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9890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EA68D24-7F0B-2ADC-5F5C-4C2BCA7C0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838E-C057-4C2C-B1A9-A8AAEE92ED20}" type="datetimeFigureOut">
              <a:rPr lang="it-IT" smtClean="0"/>
              <a:t>01/08/2022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AEE04C8-F390-C855-E23B-CC6C29832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81C96D5-85F6-9AF8-A29F-4A70FA1B0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7CA8-D8CD-4833-A8E8-31A3AC5AA0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8595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5412D6-24DC-11BF-FA9B-B9B4C88DB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38AC626-C79E-AAFE-7E41-93BB08C4C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9958D96-91C5-C57E-1F68-D50438095A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674C3A9-5E08-E93A-75EB-196818B98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838E-C057-4C2C-B1A9-A8AAEE92ED20}" type="datetimeFigureOut">
              <a:rPr lang="it-IT" smtClean="0"/>
              <a:t>01/08/2022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9F88D5A-E338-9036-58F0-F8A96852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77062A8-359A-67A9-30DA-39D889EA8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7CA8-D8CD-4833-A8E8-31A3AC5AA0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6399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0DFFCBA-701C-7C6C-321B-7603DC206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9D921D9-00B9-0328-3075-6FFCAD85B9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7230DF4-F75C-DFEF-45F0-02182C55D7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0A2BB18-972E-CFE9-42A2-FD3020FC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E838E-C057-4C2C-B1A9-A8AAEE92ED20}" type="datetimeFigureOut">
              <a:rPr lang="it-IT" smtClean="0"/>
              <a:t>01/08/2022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12D2101-D89B-1E86-5535-024E91006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B8CD237-05D8-E48B-FDBD-3F12EA2C6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7CA8-D8CD-4833-A8E8-31A3AC5AA0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0827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15BC79E-0CA6-E624-5DAD-DABC8DF88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F4DA7B1-6041-62BF-36BA-9FB2699431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6843391-B8DB-92DC-E367-8A1475B3AE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E838E-C057-4C2C-B1A9-A8AAEE92ED20}" type="datetimeFigureOut">
              <a:rPr lang="it-IT" smtClean="0"/>
              <a:t>01/08/2022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AFF69EF-86CC-22F5-9236-7B1F6C42CA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5ECBE3F-9D62-0C49-FF36-131DB3CC8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07CA8-D8CD-4833-A8E8-31A3AC5AA0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4467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0A565FB3-0F47-D27E-010D-B295DCE34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650" y="576263"/>
            <a:ext cx="10769600" cy="5767387"/>
          </a:xfrm>
        </p:spPr>
        <p:txBody>
          <a:bodyPr/>
          <a:lstStyle/>
          <a:p>
            <a:endParaRPr lang="it-IT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53A06587-3FB4-8EA9-23B5-63E174D9F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0" y="576263"/>
            <a:ext cx="10840646" cy="3281362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5910105A-E276-639E-9377-27776471E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895" y="3825985"/>
            <a:ext cx="10876355" cy="261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2023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970001E-3B81-C26E-C745-FEC3C60E79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495EC94-D610-7B1A-1D68-596907F3AF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400" y="541867"/>
            <a:ext cx="11316103" cy="581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237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073FF1-BC56-3F26-AA21-DDB903BE4D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8637827-C2F2-C642-F821-401DA3F5E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621" y="387349"/>
            <a:ext cx="11112031" cy="6250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32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A2BEB64-D4EA-E97C-9193-8916F4C8A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9246934-19CA-E511-5E28-0186E1A8CE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DC4B05B-A74C-CBEB-30A0-EB33AD55E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61" y="365125"/>
            <a:ext cx="11899076" cy="612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66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EA491D-F7D6-CB3E-076F-01A88F077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4089" y="711200"/>
            <a:ext cx="10529711" cy="5465763"/>
          </a:xfrm>
        </p:spPr>
        <p:txBody>
          <a:bodyPr/>
          <a:lstStyle/>
          <a:p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C248634-31C1-8E23-CC6B-5D900F54F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089" y="674365"/>
            <a:ext cx="10743387" cy="5613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071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1DE7C0E-D9AE-3ED3-1281-77CB7F619D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897E26F-347D-FCB5-DF2A-3FB34B94D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64" y="357189"/>
            <a:ext cx="11833680" cy="607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245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8FCAB9A-E638-3FB6-0042-CC92223DBD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8FE72EC-2497-4B88-4B5F-7DA78D411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51" y="508000"/>
            <a:ext cx="11659568" cy="601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42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A54B089-16D4-3EB0-AA18-1FC086302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10D99F8-9189-59EC-6902-CABCF9377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374" y="553156"/>
            <a:ext cx="11382023" cy="5847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51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5BB5CFD-188F-7A37-9EB4-FB2C863B9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DC9CEBF5-694A-7A88-921E-BB14063D7E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282" y="564444"/>
            <a:ext cx="11347090" cy="579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987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D3A2C48-E33B-3CB3-22A2-2B6B64A0D0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FD5C38D-6AD5-F0CA-FDAE-D96211332B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820" y="474133"/>
            <a:ext cx="11459099" cy="592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9495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Enrico Fedrighini</dc:creator>
  <cp:lastModifiedBy>Enrico Fedrighini</cp:lastModifiedBy>
  <cp:revision>1</cp:revision>
  <dcterms:created xsi:type="dcterms:W3CDTF">2022-08-01T09:14:41Z</dcterms:created>
  <dcterms:modified xsi:type="dcterms:W3CDTF">2022-08-01T09:27:37Z</dcterms:modified>
</cp:coreProperties>
</file>